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729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77" r:id="rId9"/>
    <p:sldId id="269" r:id="rId10"/>
    <p:sldId id="270" r:id="rId11"/>
    <p:sldId id="271" r:id="rId12"/>
    <p:sldId id="267" r:id="rId13"/>
    <p:sldId id="276" r:id="rId14"/>
    <p:sldId id="278" r:id="rId15"/>
    <p:sldId id="268" r:id="rId16"/>
    <p:sldId id="272" r:id="rId17"/>
    <p:sldId id="273" r:id="rId18"/>
    <p:sldId id="275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Gill Sans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yTBz/Nlg+arZffkIbTtIpYoEU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F3BAD0-B2F3-46B9-AB2E-F9AD675B68E4}">
  <a:tblStyle styleId="{F3F3BAD0-B2F3-46B9-AB2E-F9AD675B68E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customschemas.google.com/relationships/presentationmetadata" Target="meta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c12192d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6c12192d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6c12192dc4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c12192dc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c12192dc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6c12192dc4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12192dc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g6c12192dc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12192dc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6c12192dc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3961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516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389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804C-5290-4C76-B76F-3BE09EE5E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89603-4189-4068-B537-F4744EAC9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170A-C89A-4544-8E82-7C572499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8713-E820-4C00-9409-42837F3C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B64A-F715-42BF-AB68-C8B73CC6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4512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97A1-DDF9-4575-BB66-0A27DED1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C45D0-322C-4FBC-BAED-B0A812B62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3F5B-1351-424E-8DBC-7FF589F4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EDB4-56FB-43DC-BC00-655281B3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B2AB-EC1E-43A1-BE7C-294E4AE8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5814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69EF3-F47D-4403-BA65-7FBCA1C3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027EA-C8E5-4B2E-B6A6-F8FD4279C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AE65-CFDA-41AD-BF20-21F964AC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BCEFD-0104-47F8-A1FA-25B356A4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7A1E0-3C7A-465F-BB85-50B862A6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3978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98B5-991D-4754-930D-B462293AD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F820B-BA90-4E86-9477-772395E0F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8A33A-C51F-4902-938C-2A170447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CAD2-F3A5-421B-8D1A-072F0069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92F5A-C608-474B-9B7C-B287FC38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3522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68C5-D423-4AAE-B992-73007A1F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2F15-DE07-46C0-BFBA-9D91A237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EA85-79DA-4E00-B52A-178773B3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CAAE7-C368-4435-8FFD-971DEA1C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81338-6787-4CDC-AAC7-B58B72E2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9032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2C87-8518-4B86-9F22-75FF4793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22C60-82F9-4E7A-8910-65B031916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D7050-D649-4DA2-8DE1-24D02E76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AA90-3DE2-41C5-9735-35CC9F78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145F-C186-4193-9B76-487231A5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98799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042C-892D-42F8-8A82-92E43991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6E98-4D85-4554-A67C-C34E95B0D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57878-A51A-4DE5-BCE7-19F43132A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F3313-F991-4870-A910-65D8BCA6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041CF-41A9-427E-97D0-4BA2B951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8C74F-78BF-48BE-A41D-2F065EB9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1572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2F56-EA92-48C3-9AB2-B1D88698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B8BFB-3B32-40F2-8397-BC4B6D44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15308-A877-49CD-AAC9-3718837D6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E648C-36D7-4B0A-AD44-7F0E1FDD9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AC58B-5393-428F-A194-3A8D4B4BC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04AF6-DF00-4712-AB13-566DF430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EEAAA-FC16-42AC-9E1A-BBB29C99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5609B-87F6-4490-A41C-F30160AB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09512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C951-4043-464E-8E4F-C0925F5D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A1AE2-E246-4842-9736-FDC4B294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525FC-87E9-4811-AA2B-0B016D7D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092A8-4E85-4196-9D2D-88E9CF65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00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0D37A-3FE5-4E9D-940F-0E744BC5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63E9E-FE1D-4795-A838-876CFDA0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31A9-CD1A-4524-8DA3-F82826C7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75685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A560-5FF4-484A-AB9E-C4C9F8FA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0E95-C310-4612-B05D-D0CFDE57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F070B-A21A-4F5B-8BBA-A10C91797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CD351-DC93-4EBF-B1AD-4731C70F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98D8C-769F-453E-B26E-73BF2B9A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81CD8-6A86-42F5-BDAF-32BE12F4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6335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8408-BFD6-4E1C-AC41-EE85966D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A051-A75F-47A9-9A7D-DEDDDCD3C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44C0-C00B-4AFB-B542-BA495C9D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B755-EDBF-4106-9548-368CF5F3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67DF-D497-4013-B398-B45122CF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47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4122-1930-4A5C-9D70-5766EC38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02E6F-2EEE-486F-9348-8743E49A4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248CC-9663-4151-B345-4FBA75E85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2A9B9-0261-4681-A36E-089C423D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9A12B-AF3A-4844-A90B-905FD5FB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B5A21-26B2-40AE-B175-84663733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5540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A941-07A6-4E7F-8969-5D167DF1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8F2F5-7FD6-4813-9ECE-B8AF23023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796C8-E5BB-4F33-B980-2590DF26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E8EF-888B-46C9-A6C4-53DB2F23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C75F-15DB-4FF3-88E0-45400ED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892476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05345-2691-477D-9530-DDF364863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EB4C0-42A2-4079-B8A3-118E67FCB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EC46-2072-4DBC-8E19-57910F6F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B135C-CDE2-4E4A-AF62-767B35D6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980E3-855A-47D6-89B1-6A2711DD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7485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2A80-D863-4BDE-9C3D-E4FE09C8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64A6B-B47B-4B05-BF0E-2785169C4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A1145-8AB1-4491-99CB-13B35329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DC35F-DADD-46B1-9CC1-9393E743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A345-7D69-44FB-A283-07BD0304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42910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F749-EE41-4E06-A613-651B0F20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F4595-40E6-4182-9BD5-12ABD7E67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64F0B-DAB2-492D-B9A7-2F6D9F2D0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B6232-2374-4C7B-92B5-777E3D87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304D-2190-4B6F-8851-89F53E25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6D30E-8342-46C5-B543-889E93CA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5058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F427-6585-430C-AD72-899917D8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75D3D-5B27-4402-BDF9-1E7C4B674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F8D36-8411-459B-981F-F4009517F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84EE4-CD94-4C9A-A062-B21C3E7F3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70EFD-745E-409C-B529-674F2DDF1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1A8B0-05A2-468C-885B-63B0D816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54528-48BF-4840-9445-155D8EC1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779BA-A0C2-47A7-A314-0703B7E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1762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DC0C-3286-4F68-A28B-A09829E7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D00B3-CD3D-44B2-A33A-C8D3A75C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9AD52-682B-4186-BF9B-1D351714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1EB20-2F98-4B16-AE39-714B4127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42074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04189-92F8-4AF1-90C3-B2B420FD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E6B66-68F5-4B90-B84D-B2EEAAD8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67B31-F72A-4A24-8C22-41C8FC04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21465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0CF9-8144-4ECD-A9A7-3775BD99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3CED-9B6A-4D45-8073-7B7B28BDA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C93E5-B052-4BFC-8C00-5F5B5F08F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2B58A-A2F9-4703-856C-87E8EBF7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02A37-F0F1-40E7-B12A-7B3A4C75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C6B41-9E5A-4FD6-B4EB-60503054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8492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569F-956B-4054-BADB-9C099DF2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CC07B-E4CE-4FEE-8EA9-843B5F7DD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C2DD7-9887-47EE-805D-BB3DD31E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733DB-261B-4451-A3A9-1361152E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B2779-4486-4085-B747-87A02F9A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FAAF7-845F-4F60-9AD4-A06F39FE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5017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DCA4E-E135-4DA7-9BFA-E7ABEF4C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FC076-574B-416F-8AE0-BC6D4252C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4E02-A63A-4840-8A52-C474CE189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4812E-1359-4E1B-BEEA-0636501BB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355B-6269-448B-A9DC-54A93A282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30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EA876-2395-40EC-9629-711651E2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F643A-FB08-4E23-9CFD-554242389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41FC9-8496-40D4-AAE7-18C7BC094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459B-E806-4AB0-A6FE-EA4AD7147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6577-4BBE-4217-B216-159C51B94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1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Times New Roman"/>
              <a:buNone/>
            </a:pPr>
            <a:r>
              <a:rPr lang="en-US" sz="34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PROJECT MILESTONE - </a:t>
            </a:r>
            <a:r>
              <a:rPr lang="en-US" sz="34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228600" y="3276600"/>
            <a:ext cx="4800600" cy="25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1</a:t>
            </a:r>
            <a:r>
              <a:rPr lang="en-US" sz="20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r>
              <a:rPr lang="en-US" sz="20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Chaithanya Reddy Bogadi - 013803998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Naga Sindhu Korlapati - 012467832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Nandini Puppala - 013752713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Prathusha Koouri - 013710658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Sindu Ravichandran - 013769821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Venkata Anil Kumar Thota - 012525734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6553200" y="5791200"/>
            <a:ext cx="25638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CMPE 256 – Fall 2019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title"/>
          </p:nvPr>
        </p:nvSpPr>
        <p:spPr>
          <a:xfrm>
            <a:off x="1347788" y="247650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PREDICTED IMAGES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3F670-1566-40DD-AA5C-137645152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3" y="1612581"/>
            <a:ext cx="9144000" cy="296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9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552450" y="10318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Times New Roman"/>
              <a:buNone/>
            </a:pPr>
            <a:r>
              <a:rPr lang="en-US" sz="34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Milestone 1 vs Milestone 2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06008-633E-4EF4-B0EA-491B3257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858CE-5ECA-4F7E-B91A-D953ED589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4850"/>
            <a:ext cx="9144000" cy="615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E765C7-267E-4BA2-B69B-6714BA31A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49" y="5420518"/>
            <a:ext cx="2124075" cy="10271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7;g75d19353db_0_6">
            <a:extLst>
              <a:ext uri="{FF2B5EF4-FFF2-40B4-BE49-F238E27FC236}">
                <a16:creationId xmlns:a16="http://schemas.microsoft.com/office/drawing/2014/main" id="{210F08ED-251A-4553-98B1-C5BC6799604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433" y="0"/>
            <a:ext cx="6034088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66A3BC-5EC0-44D2-9DC4-19C165C57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7" y="3483768"/>
            <a:ext cx="5643562" cy="336708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7E50C80-96C1-418F-994A-9107FF745441}"/>
              </a:ext>
            </a:extLst>
          </p:cNvPr>
          <p:cNvSpPr/>
          <p:nvPr/>
        </p:nvSpPr>
        <p:spPr>
          <a:xfrm>
            <a:off x="4352925" y="765214"/>
            <a:ext cx="752475" cy="409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1E36B1-A7AC-4E08-A6B9-5CCD9149BB8E}"/>
              </a:ext>
            </a:extLst>
          </p:cNvPr>
          <p:cNvSpPr/>
          <p:nvPr/>
        </p:nvSpPr>
        <p:spPr>
          <a:xfrm>
            <a:off x="461963" y="743723"/>
            <a:ext cx="700088" cy="409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51B465-4080-40AF-93D3-A4B1EF2871F4}"/>
              </a:ext>
            </a:extLst>
          </p:cNvPr>
          <p:cNvSpPr/>
          <p:nvPr/>
        </p:nvSpPr>
        <p:spPr>
          <a:xfrm>
            <a:off x="1440657" y="743722"/>
            <a:ext cx="700088" cy="409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74029C-0DB0-4976-95BC-7822B781CF78}"/>
              </a:ext>
            </a:extLst>
          </p:cNvPr>
          <p:cNvSpPr/>
          <p:nvPr/>
        </p:nvSpPr>
        <p:spPr>
          <a:xfrm>
            <a:off x="2374107" y="765214"/>
            <a:ext cx="657225" cy="409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E29DF2-5AE9-43B8-B0F6-897D59D844D8}"/>
              </a:ext>
            </a:extLst>
          </p:cNvPr>
          <p:cNvSpPr/>
          <p:nvPr/>
        </p:nvSpPr>
        <p:spPr>
          <a:xfrm>
            <a:off x="514351" y="1375411"/>
            <a:ext cx="647700" cy="409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F759F-2990-45CD-9429-2BA9C5783BB8}"/>
              </a:ext>
            </a:extLst>
          </p:cNvPr>
          <p:cNvSpPr txBox="1"/>
          <p:nvPr/>
        </p:nvSpPr>
        <p:spPr>
          <a:xfrm>
            <a:off x="7253287" y="876299"/>
            <a:ext cx="15287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297762-51DB-47B8-BFD0-746A61208DCA}"/>
              </a:ext>
            </a:extLst>
          </p:cNvPr>
          <p:cNvSpPr txBox="1"/>
          <p:nvPr/>
        </p:nvSpPr>
        <p:spPr>
          <a:xfrm>
            <a:off x="197644" y="4723803"/>
            <a:ext cx="2357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4DEC47-6652-43B2-A163-F48D10FFC741}"/>
              </a:ext>
            </a:extLst>
          </p:cNvPr>
          <p:cNvSpPr/>
          <p:nvPr/>
        </p:nvSpPr>
        <p:spPr>
          <a:xfrm>
            <a:off x="2352674" y="4721421"/>
            <a:ext cx="1147763" cy="662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A573ED05-4FB7-48C0-AD3B-CC5D155E5DB6}"/>
              </a:ext>
            </a:extLst>
          </p:cNvPr>
          <p:cNvSpPr/>
          <p:nvPr/>
        </p:nvSpPr>
        <p:spPr>
          <a:xfrm>
            <a:off x="6148390" y="970002"/>
            <a:ext cx="1019173" cy="553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5D0DBFB-FE62-4856-8C51-BF332FC1482C}"/>
              </a:ext>
            </a:extLst>
          </p:cNvPr>
          <p:cNvSpPr/>
          <p:nvPr/>
        </p:nvSpPr>
        <p:spPr>
          <a:xfrm>
            <a:off x="3948113" y="4210050"/>
            <a:ext cx="671512" cy="466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671B16-50CB-4E4A-B41C-9AC54DC5CD94}"/>
              </a:ext>
            </a:extLst>
          </p:cNvPr>
          <p:cNvSpPr/>
          <p:nvPr/>
        </p:nvSpPr>
        <p:spPr>
          <a:xfrm>
            <a:off x="4791075" y="4210050"/>
            <a:ext cx="773905" cy="466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8876F0-DF03-47BC-B4BF-8408D4D45CFA}"/>
              </a:ext>
            </a:extLst>
          </p:cNvPr>
          <p:cNvSpPr/>
          <p:nvPr/>
        </p:nvSpPr>
        <p:spPr>
          <a:xfrm>
            <a:off x="7539039" y="4210050"/>
            <a:ext cx="671511" cy="511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30679E-2F85-4BC1-B2FF-EAAB229A3A45}"/>
              </a:ext>
            </a:extLst>
          </p:cNvPr>
          <p:cNvSpPr/>
          <p:nvPr/>
        </p:nvSpPr>
        <p:spPr>
          <a:xfrm>
            <a:off x="5736430" y="4167188"/>
            <a:ext cx="647698" cy="5095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336D32-81DE-4878-95FA-0F1C3B2F572A}"/>
              </a:ext>
            </a:extLst>
          </p:cNvPr>
          <p:cNvSpPr/>
          <p:nvPr/>
        </p:nvSpPr>
        <p:spPr>
          <a:xfrm>
            <a:off x="3914775" y="4843463"/>
            <a:ext cx="733425" cy="466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187E33-4B61-459F-AA53-BF874BF65530}"/>
              </a:ext>
            </a:extLst>
          </p:cNvPr>
          <p:cNvSpPr/>
          <p:nvPr/>
        </p:nvSpPr>
        <p:spPr>
          <a:xfrm>
            <a:off x="4352925" y="2533650"/>
            <a:ext cx="752475" cy="44291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E5B956-7978-4AD1-B72A-995FC5A42824}"/>
              </a:ext>
            </a:extLst>
          </p:cNvPr>
          <p:cNvSpPr/>
          <p:nvPr/>
        </p:nvSpPr>
        <p:spPr>
          <a:xfrm>
            <a:off x="3395663" y="765214"/>
            <a:ext cx="752475" cy="46827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0D4CC9-7DB3-4165-96B2-C53BC5879EA2}"/>
              </a:ext>
            </a:extLst>
          </p:cNvPr>
          <p:cNvSpPr/>
          <p:nvPr/>
        </p:nvSpPr>
        <p:spPr>
          <a:xfrm>
            <a:off x="4352925" y="1324807"/>
            <a:ext cx="685800" cy="46017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70F058-9A2E-45D0-A926-AF9551B2F4C3}"/>
              </a:ext>
            </a:extLst>
          </p:cNvPr>
          <p:cNvSpPr/>
          <p:nvPr/>
        </p:nvSpPr>
        <p:spPr>
          <a:xfrm>
            <a:off x="4386263" y="1962150"/>
            <a:ext cx="685800" cy="4048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F4FBAD-0D3C-4B1F-AEE5-62A1F27A6714}"/>
              </a:ext>
            </a:extLst>
          </p:cNvPr>
          <p:cNvSpPr/>
          <p:nvPr/>
        </p:nvSpPr>
        <p:spPr>
          <a:xfrm>
            <a:off x="461963" y="2533650"/>
            <a:ext cx="800100" cy="49053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D12C93-B86D-42B0-84E7-C295FA50B5C6}"/>
              </a:ext>
            </a:extLst>
          </p:cNvPr>
          <p:cNvSpPr/>
          <p:nvPr/>
        </p:nvSpPr>
        <p:spPr>
          <a:xfrm>
            <a:off x="7539039" y="6024563"/>
            <a:ext cx="714374" cy="511371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ACB93A-C965-40D7-9B2B-A8376B5270A0}"/>
              </a:ext>
            </a:extLst>
          </p:cNvPr>
          <p:cNvSpPr/>
          <p:nvPr/>
        </p:nvSpPr>
        <p:spPr>
          <a:xfrm>
            <a:off x="6619875" y="4210050"/>
            <a:ext cx="709608" cy="46672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5221BA-BB57-47D1-8824-21771143A8A4}"/>
              </a:ext>
            </a:extLst>
          </p:cNvPr>
          <p:cNvSpPr/>
          <p:nvPr/>
        </p:nvSpPr>
        <p:spPr>
          <a:xfrm>
            <a:off x="7539039" y="5424488"/>
            <a:ext cx="714374" cy="511371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298DA9B-DE8C-4D15-A612-CF4868F4671E}"/>
              </a:ext>
            </a:extLst>
          </p:cNvPr>
          <p:cNvSpPr/>
          <p:nvPr/>
        </p:nvSpPr>
        <p:spPr>
          <a:xfrm>
            <a:off x="3948113" y="6024563"/>
            <a:ext cx="671512" cy="511371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98C8A4D-162B-4169-B454-20C720F8B567}"/>
              </a:ext>
            </a:extLst>
          </p:cNvPr>
          <p:cNvSpPr/>
          <p:nvPr/>
        </p:nvSpPr>
        <p:spPr>
          <a:xfrm>
            <a:off x="7539039" y="4798819"/>
            <a:ext cx="671511" cy="51137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5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53B9-9E6B-485D-ABB1-917AF0CB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186" y="-64294"/>
            <a:ext cx="6572250" cy="1049337"/>
          </a:xfrm>
        </p:spPr>
        <p:txBody>
          <a:bodyPr>
            <a:normAutofit/>
          </a:bodyPr>
          <a:lstStyle/>
          <a:p>
            <a:r>
              <a:rPr lang="en-US" sz="3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3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-Learn vs </a:t>
            </a:r>
            <a:r>
              <a:rPr lang="en-US" sz="3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3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CD5D8-B7B9-4F83-8E80-71FC8C901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37BD2-D21B-47F4-A393-01E249CB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2488"/>
            <a:ext cx="9144001" cy="5180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CBE6DC-6F5F-43CA-AB61-2D699E3CB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4" y="5137149"/>
            <a:ext cx="13049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1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180975" y="304800"/>
            <a:ext cx="7913687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spcBef>
                <a:spcPts val="0"/>
              </a:spcBef>
              <a:buClr>
                <a:srgbClr val="002060"/>
              </a:buClr>
              <a:buSzPts val="3400"/>
            </a:pPr>
            <a:r>
              <a:rPr lang="en-US" sz="3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3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-Learn vs </a:t>
            </a:r>
            <a:r>
              <a:rPr lang="en-US" sz="3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3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  <a:r>
              <a:rPr lang="en-US" sz="3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2EBC2-58D2-424A-9C56-68D651703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6040"/>
            <a:ext cx="9144000" cy="43218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>
            <a:spLocks noGrp="1"/>
          </p:cNvSpPr>
          <p:nvPr>
            <p:ph type="title"/>
          </p:nvPr>
        </p:nvSpPr>
        <p:spPr>
          <a:xfrm>
            <a:off x="1371600" y="838200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Gill Sans"/>
              <a:buNone/>
            </a:pPr>
            <a:r>
              <a:rPr lang="en-US" sz="3200" b="0" i="0" u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LESSON LEARNED</a:t>
            </a:r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idx="1"/>
          </p:nvPr>
        </p:nvSpPr>
        <p:spPr>
          <a:xfrm>
            <a:off x="1066800" y="1828800"/>
            <a:ext cx="6572250" cy="363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127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SparkSession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executor memory and driver memory </a:t>
            </a:r>
            <a:endParaRPr dirty="0"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image data using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PySpark</a:t>
            </a:r>
            <a:endParaRPr dirty="0"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Learnt when to use RDD and Spark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dataframe</a:t>
            </a:r>
            <a:endParaRPr dirty="0"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Saving  Intermediate results using Parquet and Pickle format</a:t>
            </a:r>
            <a:endParaRPr dirty="0"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 between Spark ML and Spark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Mlib</a:t>
            </a:r>
            <a:endParaRPr dirty="0"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Pyspark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built on Spark’s  JAVA API</a:t>
            </a:r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Deep Learning Models in </a:t>
            </a:r>
            <a:r>
              <a:rPr lang="en-US" dirty="0" err="1">
                <a:latin typeface="Times New Roman"/>
                <a:cs typeface="Times New Roman"/>
                <a:sym typeface="Times New Roman"/>
              </a:rPr>
              <a:t>PySpark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Times New Roman"/>
              <a:buNone/>
            </a:pPr>
            <a:r>
              <a:rPr lang="en-US" sz="3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EXPERIMENTS</a:t>
            </a:r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Param Grid Builder.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Validation.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Arial"/>
              <a:buNone/>
            </a:pPr>
            <a:endParaRPr sz="4600" b="1" i="0" u="non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Arial"/>
              <a:buNone/>
            </a:pPr>
            <a:r>
              <a:rPr lang="en-US" sz="4600" b="1" i="0" u="non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c12192dc4_0_0"/>
          <p:cNvSpPr txBox="1">
            <a:spLocks noGrp="1"/>
          </p:cNvSpPr>
          <p:nvPr>
            <p:ph type="title"/>
          </p:nvPr>
        </p:nvSpPr>
        <p:spPr>
          <a:xfrm>
            <a:off x="1551637" y="222837"/>
            <a:ext cx="6572100" cy="104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 - Milestone 1</a:t>
            </a:r>
            <a:endParaRPr sz="3400" b="1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" name="Google Shape;53;g6c12192dc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5" y="1183350"/>
            <a:ext cx="9080475" cy="488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c12192dc4_0_32"/>
          <p:cNvSpPr txBox="1">
            <a:spLocks noGrp="1"/>
          </p:cNvSpPr>
          <p:nvPr>
            <p:ph type="title"/>
          </p:nvPr>
        </p:nvSpPr>
        <p:spPr>
          <a:xfrm>
            <a:off x="1551637" y="222837"/>
            <a:ext cx="6572100" cy="104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 - Milestone 2</a:t>
            </a:r>
            <a:endParaRPr sz="3400" b="1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58B88-9D7E-414D-A886-756A82ED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526" y="881062"/>
            <a:ext cx="6164947" cy="57912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651725" y="0"/>
            <a:ext cx="7375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Times New Roman"/>
              <a:buNone/>
            </a:pPr>
            <a:r>
              <a:rPr lang="en-US" sz="34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Images - Train Data</a:t>
            </a:r>
            <a:endParaRPr dirty="0"/>
          </a:p>
        </p:txBody>
      </p:sp>
      <p:pic>
        <p:nvPicPr>
          <p:cNvPr id="66" name="Google Shape;6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9400"/>
            <a:ext cx="9144000" cy="50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12192dc4_0_15"/>
          <p:cNvSpPr txBox="1">
            <a:spLocks noGrp="1"/>
          </p:cNvSpPr>
          <p:nvPr>
            <p:ph type="title"/>
          </p:nvPr>
        </p:nvSpPr>
        <p:spPr>
          <a:xfrm>
            <a:off x="726750" y="4763"/>
            <a:ext cx="7864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Times New Roman"/>
              <a:buNone/>
            </a:pPr>
            <a:r>
              <a:rPr lang="en-US" sz="34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Images - Train Data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Times New Roman"/>
              <a:buNone/>
            </a:pPr>
            <a:endParaRPr sz="34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g6c12192dc4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195388"/>
            <a:ext cx="9144002" cy="558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c12192dc4_0_20"/>
          <p:cNvSpPr txBox="1">
            <a:spLocks noGrp="1"/>
          </p:cNvSpPr>
          <p:nvPr>
            <p:ph type="title"/>
          </p:nvPr>
        </p:nvSpPr>
        <p:spPr>
          <a:xfrm>
            <a:off x="1286700" y="14288"/>
            <a:ext cx="65706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Times New Roman"/>
              <a:buNone/>
            </a:pPr>
            <a:r>
              <a:rPr lang="en-US" sz="34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Images - Test Data </a:t>
            </a:r>
            <a:endParaRPr dirty="0"/>
          </a:p>
        </p:txBody>
      </p:sp>
      <p:pic>
        <p:nvPicPr>
          <p:cNvPr id="78" name="Google Shape;78;g6c12192dc4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3963"/>
            <a:ext cx="9143999" cy="456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E416-F2E3-42DF-9FA3-D39629CA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87" y="0"/>
            <a:ext cx="6572250" cy="1049337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59490-579A-4A01-B3E3-FBD60ACE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64540-7AA7-4DCD-A8C0-9404F51F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672783"/>
            <a:ext cx="9071649" cy="438035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986EA92-4C3D-4F0E-8C70-6E0838876278}"/>
              </a:ext>
            </a:extLst>
          </p:cNvPr>
          <p:cNvSpPr/>
          <p:nvPr/>
        </p:nvSpPr>
        <p:spPr>
          <a:xfrm>
            <a:off x="3409950" y="4681538"/>
            <a:ext cx="1009650" cy="61436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6C2C9-8E69-4EB3-B0CD-B9D468929424}"/>
              </a:ext>
            </a:extLst>
          </p:cNvPr>
          <p:cNvSpPr txBox="1"/>
          <p:nvPr/>
        </p:nvSpPr>
        <p:spPr>
          <a:xfrm>
            <a:off x="423864" y="933450"/>
            <a:ext cx="8134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Subset – Television and wardrobe  </a:t>
            </a:r>
          </a:p>
          <a:p>
            <a:pPr lvl="2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Worst Subset – Television and Chair</a:t>
            </a:r>
          </a:p>
        </p:txBody>
      </p:sp>
    </p:spTree>
    <p:extLst>
      <p:ext uri="{BB962C8B-B14F-4D97-AF65-F5344CB8AC3E}">
        <p14:creationId xmlns:p14="http://schemas.microsoft.com/office/powerpoint/2010/main" val="35281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Times New Roman"/>
              <a:buNone/>
            </a:pPr>
            <a:r>
              <a:rPr lang="en-US" sz="34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/>
          </a:p>
        </p:txBody>
      </p:sp>
      <p:sp>
        <p:nvSpPr>
          <p:cNvPr id="127" name="Google Shape;127;p8"/>
          <p:cNvSpPr txBox="1"/>
          <p:nvPr/>
        </p:nvSpPr>
        <p:spPr>
          <a:xfrm>
            <a:off x="58737" y="1482725"/>
            <a:ext cx="4541837" cy="335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Considered: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9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Class – Household Electronics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9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Class – Household Furniture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9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Negatives –  389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9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Positives –  453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9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Negatives – 211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9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Positives – 147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C71A9E-2552-466A-AFFD-B46D3E57B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3337719"/>
            <a:ext cx="6664094" cy="13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3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1500187" y="295275"/>
            <a:ext cx="6570662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Times New Roman"/>
              <a:buNone/>
            </a:pPr>
            <a:r>
              <a:rPr lang="en-US" sz="34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REPORT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AAD587-BEE0-45D4-936F-66136B008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8" y="1635125"/>
            <a:ext cx="8355199" cy="315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212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157</Words>
  <Application>Microsoft Office PowerPoint</Application>
  <PresentationFormat>On-screen Show (4:3)</PresentationFormat>
  <Paragraphs>51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Gill Sans</vt:lpstr>
      <vt:lpstr>Calibri Light</vt:lpstr>
      <vt:lpstr>Times New Roman</vt:lpstr>
      <vt:lpstr>Arial</vt:lpstr>
      <vt:lpstr>1_Office Theme</vt:lpstr>
      <vt:lpstr>Office Theme</vt:lpstr>
      <vt:lpstr>TEAM PROJECT MILESTONE - 2</vt:lpstr>
      <vt:lpstr>Data Preparation - Milestone 1</vt:lpstr>
      <vt:lpstr>Data Preparation - Milestone 2</vt:lpstr>
      <vt:lpstr>Validation Images - Train Data</vt:lpstr>
      <vt:lpstr>Validation Images - Train Data </vt:lpstr>
      <vt:lpstr>Validation Images - Test Data </vt:lpstr>
      <vt:lpstr>Algorithms Summary</vt:lpstr>
      <vt:lpstr>CONFUSION MATRIX</vt:lpstr>
      <vt:lpstr>CLASSIFICATION REPORT</vt:lpstr>
      <vt:lpstr>PREDICTED IMAGES</vt:lpstr>
      <vt:lpstr>Milestone 1 vs Milestone 2</vt:lpstr>
      <vt:lpstr>PowerPoint Presentation</vt:lpstr>
      <vt:lpstr>Scikit-Learn vs PySpark Accuracy</vt:lpstr>
      <vt:lpstr>Scikit-Learn vs PySpark Time Comparision</vt:lpstr>
      <vt:lpstr>LESSON LEARNED</vt:lpstr>
      <vt:lpstr>ADDITIONAL EXPERIMENTS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MILESTONE - 2</dc:title>
  <dc:creator>Chris Tseng</dc:creator>
  <cp:lastModifiedBy>anil thota</cp:lastModifiedBy>
  <cp:revision>54</cp:revision>
  <dcterms:created xsi:type="dcterms:W3CDTF">2004-04-20T17:18:47Z</dcterms:created>
  <dcterms:modified xsi:type="dcterms:W3CDTF">2019-12-06T01:45:03Z</dcterms:modified>
</cp:coreProperties>
</file>