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4" r:id="rId11"/>
    <p:sldId id="265" r:id="rId12"/>
    <p:sldId id="268" r:id="rId13"/>
    <p:sldId id="269" r:id="rId14"/>
    <p:sldId id="270" r:id="rId15"/>
    <p:sldId id="271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%20guide/index.html" TargetMode="External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matplotlib.org/stable/contents.html" TargetMode="External"/><Relationship Id="rId4" Type="http://schemas.openxmlformats.org/officeDocument/2006/relationships/hyperlink" Target="https://seaborn.pydata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91306" y="2183843"/>
            <a:ext cx="1862976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latin typeface="Trebuchet MS"/>
                <a:cs typeface="Trebuchet MS"/>
              </a:rPr>
              <a:t>NARESH P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05845" y="3035601"/>
            <a:ext cx="503389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solidFill>
                  <a:srgbClr val="2D936B"/>
                </a:solidFill>
                <a:latin typeface="Trebuchet MS"/>
                <a:cs typeface="Trebuchet MS"/>
              </a:rPr>
              <a:t>PLAYSTORE APP REVIEW ANALYSIS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MODELLING</a:t>
            </a:r>
            <a:endParaRPr sz="4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404781-65D9-0F62-8717-F2BD8CA8F2E8}"/>
              </a:ext>
            </a:extLst>
          </p:cNvPr>
          <p:cNvSpPr txBox="1"/>
          <p:nvPr/>
        </p:nvSpPr>
        <p:spPr>
          <a:xfrm>
            <a:off x="381001" y="1049337"/>
            <a:ext cx="11353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Feature Selection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Utilize app attributes such as category, rating, size, etc., along with sentiment scores and topic distributions derived from customer reviews.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Regression Modeling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Develop regression models to predict app engagement metrics like the number of downloads or user ratings based on the selected features.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Classification Modeling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Employ classification models to categorize apps into success tiers (e.g., low, medium, high) based on their predicted engagement metrics.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Model 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Evaluate the performance of the regression and classification models using appropriate metrics like Mean Absolute Error (MAE), Mean Squared Error (MSE), or accuracy.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Insights Generation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Analyze the models' results to derive actionable insights for developers to enhance app performance and capture a larger share of the Android market.</a:t>
            </a:r>
          </a:p>
          <a:p>
            <a:pPr algn="just"/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60" dirty="0"/>
              <a:t>RESULTS</a:t>
            </a:r>
            <a:endParaRPr sz="48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AE4251-4473-C1E4-99C0-12B9A65BC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31" y="1143633"/>
            <a:ext cx="4572000" cy="274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4DE224-F212-E009-AAED-9A56F62CB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143633"/>
            <a:ext cx="4876800" cy="27644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BD1DC6-2F7F-0713-4D6B-213099622C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116425"/>
            <a:ext cx="4572000" cy="25109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2520-25D1-6545-5DB3-11E40836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6BD88-5BDF-C434-6699-636F31D295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67859"/>
            <a:ext cx="4572000" cy="2526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D357E3-6AE8-9474-D6E4-40DAA2EDFF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283757"/>
            <a:ext cx="5192395" cy="2410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A2E8E6-5292-0F12-3BF9-8E88E73A0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748" y="3902289"/>
            <a:ext cx="5410201" cy="269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6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3618-C73B-8BEB-6A37-D9F6A9D7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8EC17A-7D5D-1ED4-2AE1-BBAB4D176D73}"/>
              </a:ext>
            </a:extLst>
          </p:cNvPr>
          <p:cNvSpPr txBox="1"/>
          <p:nvPr/>
        </p:nvSpPr>
        <p:spPr>
          <a:xfrm>
            <a:off x="381000" y="1371600"/>
            <a:ext cx="111252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By leveraging app attributes and customer reviews, developers can uncover crucial factors influencing app engagement and success in the Android market.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Actionable insights derived from this analysis empower developers to refine their strategies, enhance user experiences, and effectively capture audience interest.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Through data-driven decision-making, app-making businesses can optimize their offerings, driving success and competitiveness in the dynamic ecosystem of the Play Store.</a:t>
            </a:r>
          </a:p>
          <a:p>
            <a:pPr algn="just"/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97931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51AC-D84A-7AED-8933-CF20AEAAA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9764395" cy="654025"/>
          </a:xfrm>
        </p:spPr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E84C5B-B1FB-56AC-892E-AC85355101F2}"/>
              </a:ext>
            </a:extLst>
          </p:cNvPr>
          <p:cNvSpPr txBox="1"/>
          <p:nvPr/>
        </p:nvSpPr>
        <p:spPr>
          <a:xfrm>
            <a:off x="533400" y="1371600"/>
            <a:ext cx="11049000" cy="455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Advanced AI-driven insights for tailored app enhancements, optimizing user engagement and market capture.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Seamless integration of real-time feedback loops, enabling agile app refinement and sustained success in the Android ecosystem.</a:t>
            </a:r>
          </a:p>
          <a:p>
            <a:pPr algn="just">
              <a:lnSpc>
                <a:spcPct val="20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65045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A3F6-EBFD-E561-F716-12D0472A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86BFFA-7A33-C523-1847-ED280011C7BD}"/>
              </a:ext>
            </a:extLst>
          </p:cNvPr>
          <p:cNvSpPr txBox="1"/>
          <p:nvPr/>
        </p:nvSpPr>
        <p:spPr>
          <a:xfrm>
            <a:off x="1371600" y="1752600"/>
            <a:ext cx="9890849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2"/>
              </a:rPr>
              <a:t>https://www.kaggle.com/datasets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3"/>
              </a:rPr>
              <a:t>https://pandas.pydata.org/pandas-docs/stable/user guide/index.html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4"/>
              </a:rPr>
              <a:t>https://seaborn.pydata.org/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5"/>
              </a:rPr>
              <a:t>https://matplotlib.org/stable/contents.html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400" dirty="0"/>
          </a:p>
          <a:p>
            <a:pPr algn="just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9113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dirty="0"/>
              <a:t>PROJECT</a:t>
            </a:r>
            <a:r>
              <a:rPr spc="-90" dirty="0"/>
              <a:t> </a:t>
            </a:r>
            <a:r>
              <a:rPr spc="-10" dirty="0"/>
              <a:t>TITLE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68338C-A377-3059-E826-B6BC5A3F67E3}"/>
              </a:ext>
            </a:extLst>
          </p:cNvPr>
          <p:cNvSpPr txBox="1"/>
          <p:nvPr/>
        </p:nvSpPr>
        <p:spPr>
          <a:xfrm>
            <a:off x="304800" y="2569444"/>
            <a:ext cx="11582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i="0" dirty="0">
                <a:solidFill>
                  <a:srgbClr val="0D0D0D"/>
                </a:solidFill>
                <a:effectLst/>
                <a:latin typeface="Söhne"/>
              </a:rPr>
              <a:t>A Deep Dive into Google Play Store App Reviews</a:t>
            </a:r>
            <a:endParaRPr lang="en-IN" sz="6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812658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lang="en-IN" sz="4800" spc="-10" dirty="0"/>
              <a:t>OUTLINE</a:t>
            </a:r>
            <a:endParaRPr sz="480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2D3CB8-F0AB-1F9C-AA26-7E25A35413F4}"/>
              </a:ext>
            </a:extLst>
          </p:cNvPr>
          <p:cNvSpPr txBox="1"/>
          <p:nvPr/>
        </p:nvSpPr>
        <p:spPr>
          <a:xfrm flipH="1">
            <a:off x="2608681" y="1199261"/>
            <a:ext cx="7788532" cy="611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PROBLEM 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PROJECT OVERVIEW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WHO ARE THE END USERS?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YOUR SOLUTION AND ITS VALUE PROPOSITION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ALGORITHM &amp; DEPLOYMENT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MODELLING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RESULT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CONCLUSION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FUTURE SCOPE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REFERENCES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753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pc="-10" dirty="0"/>
              <a:t>PROBLEM</a:t>
            </a:r>
            <a:r>
              <a:rPr dirty="0"/>
              <a:t>	</a:t>
            </a:r>
            <a:r>
              <a:rPr spc="-80" dirty="0"/>
              <a:t>STATEMENT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846A6C-2114-EE1B-E366-5020E900D360}"/>
              </a:ext>
            </a:extLst>
          </p:cNvPr>
          <p:cNvSpPr txBox="1"/>
          <p:nvPr/>
        </p:nvSpPr>
        <p:spPr>
          <a:xfrm>
            <a:off x="533400" y="2133600"/>
            <a:ext cx="11201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b="0" i="0" dirty="0">
                <a:solidFill>
                  <a:srgbClr val="0D0D0D"/>
                </a:solidFill>
                <a:effectLst/>
                <a:latin typeface="Söhne"/>
              </a:rPr>
              <a:t>“Developing a robust framework for analyzing Play Store app reviews to extract actionable insights and drive continuous app improvement”</a:t>
            </a:r>
            <a:endParaRPr lang="en-IN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457200"/>
            <a:ext cx="526415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pc="-10" dirty="0"/>
              <a:t>PROJECT</a:t>
            </a:r>
            <a:r>
              <a:rPr dirty="0"/>
              <a:t>	</a:t>
            </a:r>
            <a:r>
              <a:rPr spc="-10" dirty="0"/>
              <a:t>OVERVIEW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B92EF-982C-842A-F004-5A4655FE9CA8}"/>
              </a:ext>
            </a:extLst>
          </p:cNvPr>
          <p:cNvSpPr txBox="1"/>
          <p:nvPr/>
        </p:nvSpPr>
        <p:spPr>
          <a:xfrm>
            <a:off x="739776" y="1447800"/>
            <a:ext cx="107787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The Play Store App Review Analysis project aims to leverage the vast dataset of app reviews to uncover key factors driving app engagement and success on the Android platform.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By extracting actionable insights from the reviews data, developers can make informed decisions to capture the market and enhance their app's performance, ultimately leading to greater success in the competitive app-making business.</a:t>
            </a:r>
            <a:endParaRPr lang="en-IN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7392" y="-268346"/>
            <a:ext cx="9764395" cy="1122362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spc="-20" dirty="0"/>
              <a:t>WHO</a:t>
            </a:r>
            <a:r>
              <a:rPr sz="3200" spc="-235" dirty="0"/>
              <a:t> </a:t>
            </a:r>
            <a:r>
              <a:rPr sz="3200" dirty="0"/>
              <a:t>ARE</a:t>
            </a:r>
            <a:r>
              <a:rPr sz="3200" spc="-90" dirty="0"/>
              <a:t> </a:t>
            </a:r>
            <a:r>
              <a:rPr sz="3200" dirty="0"/>
              <a:t>THE</a:t>
            </a:r>
            <a:r>
              <a:rPr sz="3200" spc="-65" dirty="0"/>
              <a:t> </a:t>
            </a:r>
            <a:r>
              <a:rPr sz="3200" dirty="0"/>
              <a:t>END</a:t>
            </a:r>
            <a:r>
              <a:rPr sz="3200" spc="-75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EEB469-DBE9-E084-CB16-E317A6AAFA6C}"/>
              </a:ext>
            </a:extLst>
          </p:cNvPr>
          <p:cNvSpPr txBox="1"/>
          <p:nvPr/>
        </p:nvSpPr>
        <p:spPr>
          <a:xfrm>
            <a:off x="452376" y="854016"/>
            <a:ext cx="110661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End users of the Play Store app review analysis project are developers and app-making businesses seeking actionable insights to enhance their apps' engagement and success on the Android platform.</a:t>
            </a:r>
            <a:endParaRPr lang="en-IN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B5918-EFB6-460A-172B-D05A83E71D4D}"/>
              </a:ext>
            </a:extLst>
          </p:cNvPr>
          <p:cNvSpPr txBox="1"/>
          <p:nvPr/>
        </p:nvSpPr>
        <p:spPr>
          <a:xfrm>
            <a:off x="467366" y="2337112"/>
            <a:ext cx="990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YOUR</a:t>
            </a:r>
            <a:r>
              <a:rPr kumimoji="0" lang="en-US" sz="3600" b="1" i="0" u="none" strike="noStrike" kern="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SOLUTION</a:t>
            </a:r>
            <a:r>
              <a:rPr kumimoji="0" lang="en-US" sz="3600" b="1" i="0" u="none" strike="noStrike" kern="0" cap="none" spc="-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AND</a:t>
            </a:r>
            <a:r>
              <a:rPr kumimoji="0" lang="en-US" sz="3600" b="1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ITS</a:t>
            </a:r>
            <a:r>
              <a:rPr kumimoji="0" lang="en-US" sz="3600" b="1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VALUE</a:t>
            </a:r>
            <a:r>
              <a:rPr kumimoji="0" lang="en-US" sz="3600" b="1" i="0" u="none" strike="noStrike" kern="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PROPOSITION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C81C92-F620-B250-1B14-72EF486C41E7}"/>
              </a:ext>
            </a:extLst>
          </p:cNvPr>
          <p:cNvSpPr txBox="1"/>
          <p:nvPr/>
        </p:nvSpPr>
        <p:spPr>
          <a:xfrm>
            <a:off x="9144000" y="4191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D60C-8A90-BB27-D0D7-74CA85A1CC3C}"/>
              </a:ext>
            </a:extLst>
          </p:cNvPr>
          <p:cNvSpPr txBox="1"/>
          <p:nvPr/>
        </p:nvSpPr>
        <p:spPr>
          <a:xfrm>
            <a:off x="914400" y="4109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29C731-96F3-EB60-176B-4705AEED8A0B}"/>
              </a:ext>
            </a:extLst>
          </p:cNvPr>
          <p:cNvSpPr txBox="1"/>
          <p:nvPr/>
        </p:nvSpPr>
        <p:spPr>
          <a:xfrm>
            <a:off x="1133416" y="6905556"/>
            <a:ext cx="330839" cy="452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5760D6D3-CBEB-8BA6-A2FB-BFFE716E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416" y="3234452"/>
            <a:ext cx="1106245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solution provides developers and app-making businesses with a systematic framework for analyzing Play Store app reviews, leveraging sentiment analysis, topic modeling, and data visualization techniques.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extracting actionable insights from the data, we enable developers to make informed decisions, enhance app performance, and capture the Android market, ultimately driving greater success and user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E110044B-334B-64AF-FF1E-41C0D8098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34" y="3293660"/>
            <a:ext cx="106615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B9AFC03-D839-000E-AB12-297BB2CB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36B1F7-7449-CAA1-CAB7-5E588C59D6B6}"/>
              </a:ext>
            </a:extLst>
          </p:cNvPr>
          <p:cNvSpPr txBox="1"/>
          <p:nvPr/>
        </p:nvSpPr>
        <p:spPr>
          <a:xfrm>
            <a:off x="673482" y="1295400"/>
            <a:ext cx="115185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Data Input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Input data includes two datasets: one containing app attributes such as category, rating, size, etc., and another containing customer reviews of Android apps.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Preprocessing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Clean the datasets by handling missing values, removing duplicates, and formatting the data for analysis.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Merge the datasets based on common identifiers (e.g., app ID) to combine app attributes with corresponding customer reviews.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Feature Engineering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Extract features from the merged dataset, such as average rating, review count, sentiment scores, and topic distributions derived from customer reviews.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Transform categorical variables into numerical representations using techniques like one-hot encoding.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52A5-ACFC-2EC2-F443-82A44727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 –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937C3-1359-0AA9-3B9D-803D2B674703}"/>
              </a:ext>
            </a:extLst>
          </p:cNvPr>
          <p:cNvSpPr txBox="1"/>
          <p:nvPr/>
        </p:nvSpPr>
        <p:spPr>
          <a:xfrm>
            <a:off x="545673" y="1600200"/>
            <a:ext cx="1094803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D0D0D"/>
                </a:solidFill>
                <a:latin typeface="Söhne"/>
              </a:rPr>
              <a:t>4.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Training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Split the dataset into training and testing sets.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Utilize machine learning algorithms such as regression or classification to train models that predict app engagement or success metrics (e.g., number of downloads, user ratings).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Train the models using features derived from the app attributes and customer reviews data.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5.Prediction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Use the trained models to make predictions on new or unseen data.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Input new app attributes and customer reviews into the trained models to predict app engagement or success metrics for those apps..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1711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3583-DB66-9B47-A72B-181AE56D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 –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F9E04-A010-2838-BDE5-1AD4259B307C}"/>
              </a:ext>
            </a:extLst>
          </p:cNvPr>
          <p:cNvSpPr txBox="1"/>
          <p:nvPr/>
        </p:nvSpPr>
        <p:spPr>
          <a:xfrm>
            <a:off x="558165" y="1060705"/>
            <a:ext cx="10668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/>
            <a:r>
              <a:rPr lang="en-US" sz="2400" b="1" dirty="0">
                <a:solidFill>
                  <a:srgbClr val="0D0D0D"/>
                </a:solidFill>
                <a:latin typeface="Söhne"/>
              </a:rPr>
              <a:t>6.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Evaluate the performance of the trained models using metrics like Mean Absolute Error (MAE), Mean Squared Error (MSE), or accuracy (for classification tasks) on the testing set.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Fine-tune the models or experiment with different algorithms to improve prediction accuracy.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7.Deployment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Deploy the trained models and analysis pipeline using cloud services for scalability and efficiency.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Provide an interface or dashboard for developers to input app attributes and receive predictions on app engagement or success metrics, along with actionable insights derived from the analysis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2698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909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Söhne</vt:lpstr>
      <vt:lpstr>Trebuchet MS</vt:lpstr>
      <vt:lpstr>Office Theme</vt:lpstr>
      <vt:lpstr>PowerPoint Presentation</vt:lpstr>
      <vt:lpstr>PROJECT TITLE</vt:lpstr>
      <vt:lpstr>OUTLINE</vt:lpstr>
      <vt:lpstr>PROBLEM STATEMENT</vt:lpstr>
      <vt:lpstr>PROJECT OVERVIEW</vt:lpstr>
      <vt:lpstr>WHO ARE THE END USERS?</vt:lpstr>
      <vt:lpstr>ALGORITHM &amp; DEPLOYMENT</vt:lpstr>
      <vt:lpstr>ALGORITHM &amp; DEPLOYMENT – CONT.</vt:lpstr>
      <vt:lpstr>ALGORITHM &amp; DEPLOYMENT – CONT.</vt:lpstr>
      <vt:lpstr>MODELLING</vt:lpstr>
      <vt:lpstr>RESULTS</vt:lpstr>
      <vt:lpstr>RESULTS</vt:lpstr>
      <vt:lpstr>CONCLUSION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Smsundaran</cp:lastModifiedBy>
  <cp:revision>12</cp:revision>
  <dcterms:created xsi:type="dcterms:W3CDTF">2024-03-26T08:16:27Z</dcterms:created>
  <dcterms:modified xsi:type="dcterms:W3CDTF">2024-03-27T02:16:10Z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2024-03-26T00:00:00Z</vt:filetime>
  </property>
</Properties>
</file>