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257" r:id="rId3"/>
    <p:sldId id="258" r:id="rId4"/>
    <p:sldId id="261" r:id="rId5"/>
    <p:sldId id="262" r:id="rId6"/>
    <p:sldId id="263" r:id="rId7"/>
    <p:sldId id="270" r:id="rId8"/>
    <p:sldId id="267" r:id="rId9"/>
    <p:sldId id="284" r:id="rId10"/>
    <p:sldId id="271" r:id="rId11"/>
    <p:sldId id="285" r:id="rId12"/>
    <p:sldId id="264" r:id="rId13"/>
    <p:sldId id="272" r:id="rId14"/>
    <p:sldId id="274" r:id="rId15"/>
    <p:sldId id="273" r:id="rId16"/>
    <p:sldId id="265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59" autoAdjust="0"/>
  </p:normalViewPr>
  <p:slideViewPr>
    <p:cSldViewPr snapToGrid="0">
      <p:cViewPr>
        <p:scale>
          <a:sx n="80" d="100"/>
          <a:sy n="80" d="100"/>
        </p:scale>
        <p:origin x="63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/>
      <dgm:t>
        <a:bodyPr/>
        <a:lstStyle/>
        <a:p>
          <a:r>
            <a:rPr lang="en-US" dirty="0"/>
            <a:t>Step 1 </a:t>
          </a:r>
        </a:p>
        <a:p>
          <a:r>
            <a:rPr lang="en-US" dirty="0"/>
            <a:t>Company Introduction</a:t>
          </a:r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r>
            <a:rPr lang="en-US" dirty="0"/>
            <a:t>Step 2 </a:t>
          </a:r>
        </a:p>
        <a:p>
          <a:r>
            <a:rPr lang="en-US" dirty="0"/>
            <a:t>User and System Requirements</a:t>
          </a:r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dirty="0"/>
            <a:t>Step 3</a:t>
          </a:r>
        </a:p>
        <a:p>
          <a:r>
            <a:rPr lang="en-US" dirty="0"/>
            <a:t>Database Design</a:t>
          </a:r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r>
            <a:rPr lang="en-US" dirty="0"/>
            <a:t>Step 4</a:t>
          </a:r>
        </a:p>
        <a:p>
          <a:r>
            <a:rPr lang="en-US" dirty="0"/>
            <a:t>Implementation</a:t>
          </a:r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Step 1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Company Introduction</a:t>
          </a:r>
        </a:p>
      </dsp:txBody>
      <dsp:txXfrm>
        <a:off x="522955" y="1653197"/>
        <a:ext cx="1555507" cy="1037004"/>
      </dsp:txXfrm>
    </dsp:sp>
    <dsp:sp modelId="{919A589F-F74A-40C3-BE88-AB8730BCAB04}">
      <dsp:nvSpPr>
        <dsp:cNvPr id="0" name=""/>
        <dsp:cNvSpPr/>
      </dsp:nvSpPr>
      <dsp:spPr>
        <a:xfrm>
          <a:off x="2337714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Step 2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User and System Requirements</a:t>
          </a:r>
        </a:p>
      </dsp:txBody>
      <dsp:txXfrm>
        <a:off x="2856216" y="1653197"/>
        <a:ext cx="1555507" cy="1037004"/>
      </dsp:txXfrm>
    </dsp:sp>
    <dsp:sp modelId="{268F2328-4548-422B-9C65-80797E16B241}">
      <dsp:nvSpPr>
        <dsp:cNvPr id="0" name=""/>
        <dsp:cNvSpPr/>
      </dsp:nvSpPr>
      <dsp:spPr>
        <a:xfrm>
          <a:off x="4670974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Step 3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Database Design</a:t>
          </a:r>
        </a:p>
      </dsp:txBody>
      <dsp:txXfrm>
        <a:off x="5189476" y="1653197"/>
        <a:ext cx="1555507" cy="1037004"/>
      </dsp:txXfrm>
    </dsp:sp>
    <dsp:sp modelId="{BDD0B0F7-A87C-4B5B-A4C3-4E4BE6EB0FE4}">
      <dsp:nvSpPr>
        <dsp:cNvPr id="0" name=""/>
        <dsp:cNvSpPr/>
      </dsp:nvSpPr>
      <dsp:spPr>
        <a:xfrm>
          <a:off x="7004234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Step 4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Implementation</a:t>
          </a:r>
        </a:p>
      </dsp:txBody>
      <dsp:txXfrm>
        <a:off x="7522736" y="1653197"/>
        <a:ext cx="1555507" cy="1037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59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31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BEDROCK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INFO 6200 Project</a:t>
            </a:r>
          </a:p>
        </p:txBody>
      </p:sp>
      <p:pic>
        <p:nvPicPr>
          <p:cNvPr id="5" name="Picture Placeholder 4" descr="City street with motion blur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Bedrock Procedures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6712" y="1543050"/>
            <a:ext cx="11610975" cy="5152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Comment:</a:t>
            </a:r>
          </a:p>
          <a:p>
            <a:pPr>
              <a:lnSpc>
                <a:spcPct val="120000"/>
              </a:lnSpc>
            </a:pPr>
            <a:r>
              <a:rPr lang="en-US" sz="800" b="1" dirty="0"/>
              <a:t>CREATE DEFINER=`</a:t>
            </a:r>
            <a:r>
              <a:rPr lang="en-US" sz="800" b="1" dirty="0" err="1"/>
              <a:t>derek</a:t>
            </a:r>
            <a:r>
              <a:rPr lang="en-US" sz="800" b="1" dirty="0"/>
              <a:t>`@`%` PROCEDURE `</a:t>
            </a:r>
            <a:r>
              <a:rPr lang="en-US" sz="800" b="1" dirty="0" err="1"/>
              <a:t>techchassessInsertComment</a:t>
            </a:r>
            <a:r>
              <a:rPr lang="en-US" sz="800" b="1" dirty="0"/>
              <a:t>`(</a:t>
            </a:r>
          </a:p>
          <a:p>
            <a:pPr>
              <a:lnSpc>
                <a:spcPct val="120000"/>
              </a:lnSpc>
            </a:pPr>
            <a:r>
              <a:rPr lang="en-US" sz="800" b="1" dirty="0"/>
              <a:t>IN </a:t>
            </a:r>
            <a:r>
              <a:rPr lang="en-US" sz="800" b="1" dirty="0" err="1"/>
              <a:t>CommentBody</a:t>
            </a:r>
            <a:r>
              <a:rPr lang="en-US" sz="800" b="1" dirty="0"/>
              <a:t> varchar(500),  IN </a:t>
            </a:r>
            <a:r>
              <a:rPr lang="en-US" sz="800" b="1" dirty="0" err="1"/>
              <a:t>comment_date</a:t>
            </a:r>
            <a:r>
              <a:rPr lang="en-US" sz="800" b="1" dirty="0"/>
              <a:t> date, IN </a:t>
            </a:r>
            <a:r>
              <a:rPr lang="en-US" sz="800" b="1" dirty="0" err="1"/>
              <a:t>comment_name</a:t>
            </a:r>
            <a:r>
              <a:rPr lang="en-US" sz="800" b="1" dirty="0"/>
              <a:t>  varchar(100), IN </a:t>
            </a:r>
            <a:r>
              <a:rPr lang="en-US" sz="800" b="1" dirty="0" err="1"/>
              <a:t>product_name</a:t>
            </a:r>
            <a:r>
              <a:rPr lang="en-US" sz="800" b="1" dirty="0"/>
              <a:t> varchar(100),  IN </a:t>
            </a:r>
            <a:r>
              <a:rPr lang="en-US" sz="800" b="1" dirty="0" err="1"/>
              <a:t>feature_name</a:t>
            </a:r>
            <a:r>
              <a:rPr lang="en-US" sz="800" b="1" dirty="0"/>
              <a:t> varchar(100),  IN </a:t>
            </a:r>
            <a:r>
              <a:rPr lang="en-US" sz="800" b="1" dirty="0" err="1"/>
              <a:t>status_name</a:t>
            </a:r>
            <a:r>
              <a:rPr lang="en-US" sz="800" b="1" dirty="0"/>
              <a:t>  varchar(100), IN </a:t>
            </a:r>
            <a:r>
              <a:rPr lang="en-US" sz="800" b="1" dirty="0" err="1"/>
              <a:t>rating_name</a:t>
            </a:r>
            <a:r>
              <a:rPr lang="en-US" sz="800" b="1" dirty="0"/>
              <a:t> varchar(100), IN </a:t>
            </a:r>
            <a:r>
              <a:rPr lang="en-US" sz="800" b="1" dirty="0" err="1"/>
              <a:t>dcreatedon</a:t>
            </a:r>
            <a:r>
              <a:rPr lang="en-US" sz="800" b="1" dirty="0"/>
              <a:t> date)</a:t>
            </a:r>
          </a:p>
          <a:p>
            <a:pPr>
              <a:lnSpc>
                <a:spcPct val="120000"/>
              </a:lnSpc>
            </a:pPr>
            <a:r>
              <a:rPr lang="en-US" sz="800" b="1" dirty="0"/>
              <a:t>BEGIN</a:t>
            </a:r>
          </a:p>
          <a:p>
            <a:pPr>
              <a:lnSpc>
                <a:spcPct val="120000"/>
              </a:lnSpc>
            </a:pPr>
            <a:r>
              <a:rPr lang="en-US" sz="800" b="1" dirty="0"/>
              <a:t>DECLARE </a:t>
            </a:r>
            <a:r>
              <a:rPr lang="en-US" sz="800" b="1" dirty="0" err="1"/>
              <a:t>comment_typeID</a:t>
            </a:r>
            <a:r>
              <a:rPr lang="en-US" sz="800" b="1" dirty="0"/>
              <a:t> </a:t>
            </a:r>
            <a:r>
              <a:rPr lang="en-US" sz="800" b="1" dirty="0" err="1"/>
              <a:t>int</a:t>
            </a:r>
            <a:r>
              <a:rPr lang="en-US" sz="800" b="1" dirty="0"/>
              <a:t>(5) ;</a:t>
            </a:r>
          </a:p>
          <a:p>
            <a:pPr>
              <a:lnSpc>
                <a:spcPct val="120000"/>
              </a:lnSpc>
            </a:pPr>
            <a:r>
              <a:rPr lang="en-US" sz="800" b="1" dirty="0"/>
              <a:t>DECLARE </a:t>
            </a:r>
            <a:r>
              <a:rPr lang="en-US" sz="800" b="1" dirty="0" err="1"/>
              <a:t>evalID</a:t>
            </a:r>
            <a:r>
              <a:rPr lang="en-US" sz="800" b="1" dirty="0"/>
              <a:t> </a:t>
            </a:r>
            <a:r>
              <a:rPr lang="en-US" sz="800" b="1" dirty="0" err="1"/>
              <a:t>int</a:t>
            </a:r>
            <a:r>
              <a:rPr lang="en-US" sz="800" b="1" dirty="0"/>
              <a:t>(5);</a:t>
            </a:r>
          </a:p>
          <a:p>
            <a:pPr>
              <a:lnSpc>
                <a:spcPct val="120000"/>
              </a:lnSpc>
            </a:pPr>
            <a:r>
              <a:rPr lang="en-US" sz="800" b="1" dirty="0"/>
              <a:t>DECLARE </a:t>
            </a:r>
            <a:r>
              <a:rPr lang="en-US" sz="800" b="1" dirty="0" err="1"/>
              <a:t>featID</a:t>
            </a:r>
            <a:r>
              <a:rPr lang="en-US" sz="800" b="1" dirty="0"/>
              <a:t> </a:t>
            </a:r>
            <a:r>
              <a:rPr lang="en-US" sz="800" b="1" dirty="0" err="1"/>
              <a:t>int</a:t>
            </a:r>
            <a:r>
              <a:rPr lang="en-US" sz="800" b="1" dirty="0"/>
              <a:t>(5);</a:t>
            </a:r>
          </a:p>
          <a:p>
            <a:pPr>
              <a:lnSpc>
                <a:spcPct val="120000"/>
              </a:lnSpc>
            </a:pPr>
            <a:r>
              <a:rPr lang="en-US" sz="800" b="1" dirty="0"/>
              <a:t>DECLARE </a:t>
            </a:r>
            <a:r>
              <a:rPr lang="en-US" sz="800" b="1" dirty="0" err="1"/>
              <a:t>statID</a:t>
            </a:r>
            <a:r>
              <a:rPr lang="en-US" sz="800" b="1" dirty="0"/>
              <a:t> </a:t>
            </a:r>
            <a:r>
              <a:rPr lang="en-US" sz="800" b="1" dirty="0" err="1"/>
              <a:t>int</a:t>
            </a:r>
            <a:r>
              <a:rPr lang="en-US" sz="800" b="1" dirty="0"/>
              <a:t>(5);</a:t>
            </a:r>
          </a:p>
          <a:p>
            <a:pPr>
              <a:lnSpc>
                <a:spcPct val="120000"/>
              </a:lnSpc>
            </a:pPr>
            <a:r>
              <a:rPr lang="en-US" sz="800" b="1" dirty="0"/>
              <a:t>DECLARE </a:t>
            </a:r>
            <a:r>
              <a:rPr lang="en-US" sz="800" b="1" dirty="0" err="1"/>
              <a:t>rateID</a:t>
            </a:r>
            <a:r>
              <a:rPr lang="en-US" sz="800" b="1" dirty="0"/>
              <a:t> </a:t>
            </a:r>
            <a:r>
              <a:rPr lang="en-US" sz="800" b="1" dirty="0" err="1"/>
              <a:t>int</a:t>
            </a:r>
            <a:r>
              <a:rPr lang="en-US" sz="800" b="1" dirty="0"/>
              <a:t>(5);</a:t>
            </a:r>
          </a:p>
          <a:p>
            <a:pPr>
              <a:lnSpc>
                <a:spcPct val="120000"/>
              </a:lnSpc>
            </a:pPr>
            <a:r>
              <a:rPr lang="en-US" sz="800" b="1" dirty="0"/>
              <a:t>DECLARE </a:t>
            </a:r>
            <a:r>
              <a:rPr lang="en-US" sz="800" b="1" dirty="0" err="1"/>
              <a:t>prodID</a:t>
            </a:r>
            <a:r>
              <a:rPr lang="en-US" sz="800" b="1" dirty="0"/>
              <a:t> </a:t>
            </a:r>
            <a:r>
              <a:rPr lang="en-US" sz="800" b="1" dirty="0" err="1"/>
              <a:t>int</a:t>
            </a:r>
            <a:r>
              <a:rPr lang="en-US" sz="800" b="1" dirty="0"/>
              <a:t>(5);</a:t>
            </a:r>
            <a:br>
              <a:rPr lang="en-US" sz="800" b="1" dirty="0"/>
            </a:br>
            <a:endParaRPr lang="en-US" sz="800" b="1" dirty="0"/>
          </a:p>
          <a:p>
            <a:pPr>
              <a:lnSpc>
                <a:spcPct val="120000"/>
              </a:lnSpc>
            </a:pPr>
            <a:r>
              <a:rPr lang="en-US" sz="800" b="1" dirty="0"/>
              <a:t>SET </a:t>
            </a:r>
            <a:r>
              <a:rPr lang="en-US" sz="800" b="1" dirty="0" err="1"/>
              <a:t>comment_typeID</a:t>
            </a:r>
            <a:r>
              <a:rPr lang="en-US" sz="800" b="1" dirty="0"/>
              <a:t>= (SELECT </a:t>
            </a:r>
            <a:r>
              <a:rPr lang="en-US" sz="800" b="1" dirty="0" err="1"/>
              <a:t>CommentTypeID</a:t>
            </a:r>
            <a:r>
              <a:rPr lang="en-US" sz="800" b="1" dirty="0"/>
              <a:t> From </a:t>
            </a:r>
            <a:r>
              <a:rPr lang="en-US" sz="800" b="1" dirty="0" err="1"/>
              <a:t>Comment_Type</a:t>
            </a:r>
            <a:r>
              <a:rPr lang="en-US" sz="800" b="1" dirty="0"/>
              <a:t> WHERE </a:t>
            </a:r>
            <a:r>
              <a:rPr lang="en-US" sz="800" b="1" dirty="0" err="1"/>
              <a:t>CommentName</a:t>
            </a:r>
            <a:r>
              <a:rPr lang="en-US" sz="800" b="1" dirty="0"/>
              <a:t>=</a:t>
            </a:r>
            <a:r>
              <a:rPr lang="en-US" sz="800" b="1" dirty="0" err="1"/>
              <a:t>comment_name</a:t>
            </a:r>
            <a:r>
              <a:rPr lang="en-US" sz="800" b="1" dirty="0"/>
              <a:t> );</a:t>
            </a:r>
          </a:p>
          <a:p>
            <a:pPr>
              <a:lnSpc>
                <a:spcPct val="120000"/>
              </a:lnSpc>
            </a:pPr>
            <a:r>
              <a:rPr lang="en-US" sz="800" b="1" dirty="0"/>
              <a:t>SET </a:t>
            </a:r>
            <a:r>
              <a:rPr lang="en-US" sz="800" b="1" dirty="0" err="1"/>
              <a:t>rateID</a:t>
            </a:r>
            <a:r>
              <a:rPr lang="en-US" sz="800" b="1" dirty="0"/>
              <a:t>= (SELECT </a:t>
            </a:r>
            <a:r>
              <a:rPr lang="en-US" sz="800" b="1" dirty="0" err="1"/>
              <a:t>RatingID</a:t>
            </a:r>
            <a:r>
              <a:rPr lang="en-US" sz="800" b="1" dirty="0"/>
              <a:t> From Rating WHERE </a:t>
            </a:r>
            <a:r>
              <a:rPr lang="en-US" sz="800" b="1" dirty="0" err="1"/>
              <a:t>RatingName</a:t>
            </a:r>
            <a:r>
              <a:rPr lang="en-US" sz="800" b="1" dirty="0"/>
              <a:t>=</a:t>
            </a:r>
            <a:r>
              <a:rPr lang="en-US" sz="800" b="1" dirty="0" err="1"/>
              <a:t>rating_name</a:t>
            </a:r>
            <a:r>
              <a:rPr lang="en-US" sz="800" b="1" dirty="0"/>
              <a:t> );</a:t>
            </a:r>
          </a:p>
          <a:p>
            <a:pPr>
              <a:lnSpc>
                <a:spcPct val="120000"/>
              </a:lnSpc>
            </a:pPr>
            <a:r>
              <a:rPr lang="en-US" sz="800" b="1" dirty="0"/>
              <a:t>SET </a:t>
            </a:r>
            <a:r>
              <a:rPr lang="en-US" sz="800" b="1" dirty="0" err="1"/>
              <a:t>prodID</a:t>
            </a:r>
            <a:r>
              <a:rPr lang="en-US" sz="800" b="1" dirty="0"/>
              <a:t>=  (SELECT </a:t>
            </a:r>
            <a:r>
              <a:rPr lang="en-US" sz="800" b="1" dirty="0" err="1"/>
              <a:t>ProductID</a:t>
            </a:r>
            <a:r>
              <a:rPr lang="en-US" sz="800" b="1" dirty="0"/>
              <a:t>  From Product WHERE </a:t>
            </a:r>
            <a:r>
              <a:rPr lang="en-US" sz="800" b="1" dirty="0" err="1"/>
              <a:t>ProductName</a:t>
            </a:r>
            <a:r>
              <a:rPr lang="en-US" sz="800" b="1" dirty="0"/>
              <a:t>=</a:t>
            </a:r>
            <a:r>
              <a:rPr lang="en-US" sz="800" b="1" dirty="0" err="1"/>
              <a:t>product_name</a:t>
            </a:r>
            <a:r>
              <a:rPr lang="en-US" sz="800" b="1" dirty="0"/>
              <a:t> );</a:t>
            </a:r>
          </a:p>
          <a:p>
            <a:pPr>
              <a:lnSpc>
                <a:spcPct val="120000"/>
              </a:lnSpc>
            </a:pPr>
            <a:r>
              <a:rPr lang="en-US" sz="800" b="1" dirty="0"/>
              <a:t>SET </a:t>
            </a:r>
            <a:r>
              <a:rPr lang="en-US" sz="800" b="1" dirty="0" err="1"/>
              <a:t>featID</a:t>
            </a:r>
            <a:r>
              <a:rPr lang="en-US" sz="800" b="1" dirty="0"/>
              <a:t>= (SELECT </a:t>
            </a:r>
            <a:r>
              <a:rPr lang="en-US" sz="800" b="1" dirty="0" err="1"/>
              <a:t>FeatureID</a:t>
            </a:r>
            <a:r>
              <a:rPr lang="en-US" sz="800" b="1" dirty="0"/>
              <a:t> From Feature WHERE </a:t>
            </a:r>
            <a:r>
              <a:rPr lang="en-US" sz="800" b="1" dirty="0" err="1"/>
              <a:t>FeatureName</a:t>
            </a:r>
            <a:r>
              <a:rPr lang="en-US" sz="800" b="1" dirty="0"/>
              <a:t>=</a:t>
            </a:r>
            <a:r>
              <a:rPr lang="en-US" sz="800" b="1" dirty="0" err="1"/>
              <a:t>feature_name</a:t>
            </a:r>
            <a:r>
              <a:rPr lang="en-US" sz="800" b="1" dirty="0"/>
              <a:t> );</a:t>
            </a:r>
          </a:p>
          <a:p>
            <a:pPr>
              <a:lnSpc>
                <a:spcPct val="120000"/>
              </a:lnSpc>
            </a:pPr>
            <a:r>
              <a:rPr lang="en-US" sz="800" b="1" dirty="0"/>
              <a:t>SET </a:t>
            </a:r>
            <a:r>
              <a:rPr lang="en-US" sz="800" b="1" dirty="0" err="1"/>
              <a:t>statID</a:t>
            </a:r>
            <a:r>
              <a:rPr lang="en-US" sz="800" b="1" dirty="0"/>
              <a:t>= (SELECT </a:t>
            </a:r>
            <a:r>
              <a:rPr lang="en-US" sz="800" b="1" dirty="0" err="1"/>
              <a:t>StatusID</a:t>
            </a:r>
            <a:r>
              <a:rPr lang="en-US" sz="800" b="1" dirty="0"/>
              <a:t> From Status WHERE </a:t>
            </a:r>
            <a:r>
              <a:rPr lang="en-US" sz="800" b="1" dirty="0" err="1"/>
              <a:t>StatusName</a:t>
            </a:r>
            <a:r>
              <a:rPr lang="en-US" sz="800" b="1" dirty="0"/>
              <a:t>=</a:t>
            </a:r>
            <a:r>
              <a:rPr lang="en-US" sz="800" b="1" dirty="0" err="1"/>
              <a:t>status_name</a:t>
            </a:r>
            <a:r>
              <a:rPr lang="en-US" sz="800" b="1" dirty="0"/>
              <a:t> );</a:t>
            </a:r>
          </a:p>
          <a:p>
            <a:pPr>
              <a:lnSpc>
                <a:spcPct val="120000"/>
              </a:lnSpc>
            </a:pPr>
            <a:r>
              <a:rPr lang="en-US" sz="800" b="1" dirty="0"/>
              <a:t>SET </a:t>
            </a:r>
            <a:r>
              <a:rPr lang="en-US" sz="800" b="1" dirty="0" err="1"/>
              <a:t>evalID</a:t>
            </a:r>
            <a:r>
              <a:rPr lang="en-US" sz="800" b="1" dirty="0"/>
              <a:t>= (SELECT </a:t>
            </a:r>
            <a:r>
              <a:rPr lang="en-US" sz="800" b="1" dirty="0" err="1"/>
              <a:t>EvaluationID</a:t>
            </a:r>
            <a:r>
              <a:rPr lang="en-US" sz="800" b="1" dirty="0"/>
              <a:t> From Evaluation WHERE </a:t>
            </a:r>
            <a:r>
              <a:rPr lang="en-US" sz="800" b="1" dirty="0" err="1"/>
              <a:t>RatingID</a:t>
            </a:r>
            <a:r>
              <a:rPr lang="en-US" sz="800" b="1" dirty="0"/>
              <a:t>=</a:t>
            </a:r>
            <a:r>
              <a:rPr lang="en-US" sz="800" b="1" dirty="0" err="1"/>
              <a:t>rateID</a:t>
            </a:r>
            <a:r>
              <a:rPr lang="en-US" sz="800" b="1" dirty="0"/>
              <a:t>  and </a:t>
            </a:r>
            <a:r>
              <a:rPr lang="en-US" sz="800" b="1" dirty="0" err="1"/>
              <a:t>ProductID</a:t>
            </a:r>
            <a:r>
              <a:rPr lang="en-US" sz="800" b="1" dirty="0"/>
              <a:t>=</a:t>
            </a:r>
            <a:r>
              <a:rPr lang="en-US" sz="800" b="1" dirty="0" err="1"/>
              <a:t>prodID</a:t>
            </a:r>
            <a:r>
              <a:rPr lang="en-US" sz="800" b="1" dirty="0"/>
              <a:t> and </a:t>
            </a:r>
            <a:r>
              <a:rPr lang="en-US" sz="800" b="1" dirty="0" err="1"/>
              <a:t>FeatureID</a:t>
            </a:r>
            <a:r>
              <a:rPr lang="en-US" sz="800" b="1" dirty="0"/>
              <a:t> = </a:t>
            </a:r>
            <a:r>
              <a:rPr lang="en-US" sz="800" b="1" dirty="0" err="1"/>
              <a:t>featID</a:t>
            </a:r>
            <a:r>
              <a:rPr lang="en-US" sz="800" b="1" dirty="0"/>
              <a:t> and </a:t>
            </a:r>
            <a:r>
              <a:rPr lang="en-US" sz="800" b="1" dirty="0" err="1"/>
              <a:t>StatusID</a:t>
            </a:r>
            <a:r>
              <a:rPr lang="en-US" sz="800" b="1" dirty="0"/>
              <a:t> = </a:t>
            </a:r>
            <a:r>
              <a:rPr lang="en-US" sz="800" b="1" dirty="0" err="1"/>
              <a:t>statID</a:t>
            </a:r>
            <a:r>
              <a:rPr lang="en-US" sz="800" b="1" dirty="0"/>
              <a:t>);</a:t>
            </a:r>
          </a:p>
          <a:p>
            <a:pPr>
              <a:lnSpc>
                <a:spcPct val="120000"/>
              </a:lnSpc>
            </a:pPr>
            <a:r>
              <a:rPr lang="en-US" sz="800" b="1" dirty="0"/>
              <a:t>IF(</a:t>
            </a:r>
            <a:r>
              <a:rPr lang="en-US" sz="800" b="1" dirty="0" err="1"/>
              <a:t>comment_typeID</a:t>
            </a:r>
            <a:r>
              <a:rPr lang="en-US" sz="800" b="1" dirty="0"/>
              <a:t> is null ) Then</a:t>
            </a:r>
          </a:p>
          <a:p>
            <a:pPr>
              <a:lnSpc>
                <a:spcPct val="120000"/>
              </a:lnSpc>
            </a:pPr>
            <a:r>
              <a:rPr lang="en-US" sz="800" b="1" dirty="0"/>
              <a:t>Select '</a:t>
            </a:r>
            <a:r>
              <a:rPr lang="en-US" sz="800" b="1" dirty="0" err="1"/>
              <a:t>CommentTypeID</a:t>
            </a:r>
            <a:r>
              <a:rPr lang="en-US" sz="800" b="1" dirty="0"/>
              <a:t> doesn’t exist';</a:t>
            </a:r>
          </a:p>
          <a:p>
            <a:pPr>
              <a:lnSpc>
                <a:spcPct val="120000"/>
              </a:lnSpc>
            </a:pPr>
            <a:r>
              <a:rPr lang="en-US" sz="800" b="1" dirty="0"/>
              <a:t>ELSEIF(</a:t>
            </a:r>
            <a:r>
              <a:rPr lang="en-US" sz="800" b="1" dirty="0" err="1"/>
              <a:t>rateID</a:t>
            </a:r>
            <a:r>
              <a:rPr lang="en-US" sz="800" b="1" dirty="0"/>
              <a:t> is null ) Then</a:t>
            </a:r>
          </a:p>
          <a:p>
            <a:pPr>
              <a:lnSpc>
                <a:spcPct val="120000"/>
              </a:lnSpc>
            </a:pPr>
            <a:r>
              <a:rPr lang="en-US" sz="800" b="1" dirty="0"/>
              <a:t>Select '</a:t>
            </a:r>
            <a:r>
              <a:rPr lang="en-US" sz="800" b="1" dirty="0" err="1"/>
              <a:t>RatingID</a:t>
            </a:r>
            <a:r>
              <a:rPr lang="en-US" sz="800" b="1" dirty="0"/>
              <a:t> doesn’t exist';</a:t>
            </a:r>
          </a:p>
          <a:p>
            <a:pPr>
              <a:lnSpc>
                <a:spcPct val="120000"/>
              </a:lnSpc>
            </a:pPr>
            <a:r>
              <a:rPr lang="en-US" sz="800" b="1" dirty="0"/>
              <a:t>ELSEIF(</a:t>
            </a:r>
            <a:r>
              <a:rPr lang="en-US" sz="800" b="1" dirty="0" err="1"/>
              <a:t>prodID</a:t>
            </a:r>
            <a:r>
              <a:rPr lang="en-US" sz="800" b="1" dirty="0"/>
              <a:t> is null ) Then</a:t>
            </a:r>
          </a:p>
          <a:p>
            <a:pPr>
              <a:lnSpc>
                <a:spcPct val="120000"/>
              </a:lnSpc>
            </a:pPr>
            <a:r>
              <a:rPr lang="en-US" sz="800" b="1" dirty="0"/>
              <a:t>Select '</a:t>
            </a:r>
            <a:r>
              <a:rPr lang="en-US" sz="800" b="1" dirty="0" err="1"/>
              <a:t>ProductID</a:t>
            </a:r>
            <a:r>
              <a:rPr lang="en-US" sz="800" b="1" dirty="0"/>
              <a:t> doesn’t exist';</a:t>
            </a:r>
          </a:p>
          <a:p>
            <a:pPr>
              <a:lnSpc>
                <a:spcPct val="120000"/>
              </a:lnSpc>
            </a:pPr>
            <a:r>
              <a:rPr lang="en-US" sz="800" b="1" dirty="0"/>
              <a:t>ELSEIF(</a:t>
            </a:r>
            <a:r>
              <a:rPr lang="en-US" sz="800" b="1" dirty="0" err="1"/>
              <a:t>featID</a:t>
            </a:r>
            <a:r>
              <a:rPr lang="en-US" sz="800" b="1" dirty="0"/>
              <a:t> is null ) Then</a:t>
            </a:r>
          </a:p>
          <a:p>
            <a:pPr>
              <a:lnSpc>
                <a:spcPct val="120000"/>
              </a:lnSpc>
            </a:pPr>
            <a:r>
              <a:rPr lang="en-US" sz="800" b="1" dirty="0"/>
              <a:t>Select '</a:t>
            </a:r>
            <a:r>
              <a:rPr lang="en-US" sz="800" b="1" dirty="0" err="1"/>
              <a:t>FeatureID</a:t>
            </a:r>
            <a:r>
              <a:rPr lang="en-US" sz="800" b="1" dirty="0"/>
              <a:t> doesn’t exist';</a:t>
            </a:r>
          </a:p>
          <a:p>
            <a:pPr>
              <a:lnSpc>
                <a:spcPct val="120000"/>
              </a:lnSpc>
            </a:pPr>
            <a:r>
              <a:rPr lang="en-US" sz="800" b="1" dirty="0"/>
              <a:t>ELSEIF(</a:t>
            </a:r>
            <a:r>
              <a:rPr lang="en-US" sz="800" b="1" dirty="0" err="1"/>
              <a:t>statID</a:t>
            </a:r>
            <a:r>
              <a:rPr lang="en-US" sz="800" b="1" dirty="0"/>
              <a:t> is null ) Then</a:t>
            </a:r>
          </a:p>
          <a:p>
            <a:pPr>
              <a:lnSpc>
                <a:spcPct val="120000"/>
              </a:lnSpc>
            </a:pPr>
            <a:r>
              <a:rPr lang="en-US" sz="800" b="1" dirty="0"/>
              <a:t>Select '</a:t>
            </a:r>
            <a:r>
              <a:rPr lang="en-US" sz="800" b="1" dirty="0" err="1"/>
              <a:t>StatusID</a:t>
            </a:r>
            <a:r>
              <a:rPr lang="en-US" sz="800" b="1" dirty="0"/>
              <a:t> doesn’t exist';</a:t>
            </a:r>
          </a:p>
          <a:p>
            <a:pPr>
              <a:lnSpc>
                <a:spcPct val="120000"/>
              </a:lnSpc>
            </a:pPr>
            <a:r>
              <a:rPr lang="en-US" sz="800" b="1" dirty="0"/>
              <a:t>ELSEIF(</a:t>
            </a:r>
            <a:r>
              <a:rPr lang="en-US" sz="800" b="1" dirty="0" err="1"/>
              <a:t>evalID</a:t>
            </a:r>
            <a:r>
              <a:rPr lang="en-US" sz="800" b="1" dirty="0"/>
              <a:t> is null )Then</a:t>
            </a:r>
          </a:p>
          <a:p>
            <a:pPr>
              <a:lnSpc>
                <a:spcPct val="120000"/>
              </a:lnSpc>
            </a:pPr>
            <a:r>
              <a:rPr lang="en-US" sz="800" b="1" dirty="0"/>
              <a:t>Select '</a:t>
            </a:r>
            <a:r>
              <a:rPr lang="en-US" sz="800" b="1" dirty="0" err="1"/>
              <a:t>EvaluationID</a:t>
            </a:r>
            <a:r>
              <a:rPr lang="en-US" sz="800" b="1" dirty="0"/>
              <a:t> doesn’t exist';</a:t>
            </a:r>
          </a:p>
          <a:p>
            <a:pPr>
              <a:lnSpc>
                <a:spcPct val="120000"/>
              </a:lnSpc>
            </a:pPr>
            <a:r>
              <a:rPr lang="en-US" sz="800" b="1" dirty="0"/>
              <a:t>ELSE</a:t>
            </a:r>
          </a:p>
          <a:p>
            <a:pPr>
              <a:lnSpc>
                <a:spcPct val="120000"/>
              </a:lnSpc>
            </a:pPr>
            <a:r>
              <a:rPr lang="en-US" sz="800" b="1" dirty="0"/>
              <a:t>insert into Comment (</a:t>
            </a:r>
            <a:r>
              <a:rPr lang="en-US" sz="800" b="1" dirty="0" err="1"/>
              <a:t>CommentTypeID</a:t>
            </a:r>
            <a:r>
              <a:rPr lang="en-US" sz="800" b="1" dirty="0"/>
              <a:t>, </a:t>
            </a:r>
            <a:r>
              <a:rPr lang="en-US" sz="800" b="1" dirty="0" err="1"/>
              <a:t>EvaluationID</a:t>
            </a:r>
            <a:r>
              <a:rPr lang="en-US" sz="800" b="1" dirty="0"/>
              <a:t>, </a:t>
            </a:r>
            <a:r>
              <a:rPr lang="en-US" sz="800" b="1" dirty="0" err="1"/>
              <a:t>CommentBody</a:t>
            </a:r>
            <a:r>
              <a:rPr lang="en-US" sz="800" b="1" dirty="0"/>
              <a:t>, </a:t>
            </a:r>
            <a:r>
              <a:rPr lang="en-US" sz="800" b="1" dirty="0" err="1"/>
              <a:t>CommentDate,DateCreatedOn</a:t>
            </a:r>
            <a:r>
              <a:rPr lang="en-US" sz="800" b="1" dirty="0"/>
              <a:t>) Values(</a:t>
            </a:r>
            <a:r>
              <a:rPr lang="en-US" sz="800" b="1" dirty="0" err="1"/>
              <a:t>comment_typeID,evalID</a:t>
            </a:r>
            <a:r>
              <a:rPr lang="en-US" sz="800" b="1" dirty="0"/>
              <a:t>, </a:t>
            </a:r>
            <a:r>
              <a:rPr lang="en-US" sz="800" b="1" dirty="0" err="1"/>
              <a:t>CommentBody</a:t>
            </a:r>
            <a:r>
              <a:rPr lang="en-US" sz="800" b="1" dirty="0"/>
              <a:t>, </a:t>
            </a:r>
            <a:r>
              <a:rPr lang="en-US" sz="800" b="1" dirty="0" err="1"/>
              <a:t>comment_date,now</a:t>
            </a:r>
            <a:r>
              <a:rPr lang="en-US" sz="800" b="1" dirty="0"/>
              <a:t>());</a:t>
            </a:r>
          </a:p>
          <a:p>
            <a:pPr>
              <a:lnSpc>
                <a:spcPct val="120000"/>
              </a:lnSpc>
            </a:pPr>
            <a:r>
              <a:rPr lang="en-US" sz="800" b="1" dirty="0"/>
              <a:t>end if;</a:t>
            </a:r>
          </a:p>
          <a:p>
            <a:pPr>
              <a:lnSpc>
                <a:spcPct val="120000"/>
              </a:lnSpc>
            </a:pPr>
            <a:r>
              <a:rPr lang="en-US" sz="800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60035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Bedrock Procedures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Manufacturer: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CREATE DEFINER=`</a:t>
            </a:r>
            <a:r>
              <a:rPr lang="en-US" dirty="0" err="1"/>
              <a:t>nathaly</a:t>
            </a:r>
            <a:r>
              <a:rPr lang="en-US" dirty="0"/>
              <a:t>`@`%` PROCEDURE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`techchassessInsertManufacturer1`(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ManufacturerName1 VARCHAR(100),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ManufacturerWebsite1 VARCHAR(150),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ManufacturerEmail1 VARCHAR(100)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BEGIN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DECLARE </a:t>
            </a:r>
            <a:r>
              <a:rPr lang="en-US" dirty="0" err="1"/>
              <a:t>ManufacturerID</a:t>
            </a:r>
            <a:r>
              <a:rPr lang="en-US" dirty="0"/>
              <a:t> INT;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SET  </a:t>
            </a:r>
            <a:r>
              <a:rPr lang="en-US" dirty="0" err="1"/>
              <a:t>ManufacturerID</a:t>
            </a:r>
            <a:r>
              <a:rPr lang="en-US" dirty="0"/>
              <a:t> = ( SELECT </a:t>
            </a:r>
            <a:r>
              <a:rPr lang="en-US" dirty="0" err="1"/>
              <a:t>ManufacturerID</a:t>
            </a:r>
            <a:r>
              <a:rPr lang="en-US" dirty="0"/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FROM Manufacturer WHERE </a:t>
            </a:r>
            <a:r>
              <a:rPr lang="en-US" dirty="0" err="1"/>
              <a:t>ManufacturerName</a:t>
            </a:r>
            <a:r>
              <a:rPr lang="en-US" dirty="0"/>
              <a:t> = ManufacturerName1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AND </a:t>
            </a:r>
            <a:r>
              <a:rPr lang="en-US" dirty="0" err="1"/>
              <a:t>ManufacturerWebsite</a:t>
            </a:r>
            <a:r>
              <a:rPr lang="en-US" dirty="0"/>
              <a:t> = ManufacturerWebsite1 );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INSERT INTO Manufacturer ( </a:t>
            </a:r>
            <a:r>
              <a:rPr lang="en-US" dirty="0" err="1"/>
              <a:t>ManufacturerID</a:t>
            </a:r>
            <a:r>
              <a:rPr lang="en-US" dirty="0"/>
              <a:t>, </a:t>
            </a:r>
            <a:r>
              <a:rPr lang="en-US" dirty="0" err="1"/>
              <a:t>ManufacturerName</a:t>
            </a:r>
            <a:r>
              <a:rPr lang="en-US" dirty="0"/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ManufacturerWebsite</a:t>
            </a:r>
            <a:r>
              <a:rPr lang="en-US" dirty="0"/>
              <a:t>, </a:t>
            </a:r>
            <a:r>
              <a:rPr lang="en-US" dirty="0" err="1"/>
              <a:t>DateCreatedON</a:t>
            </a:r>
            <a:r>
              <a:rPr lang="en-US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VALUES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(</a:t>
            </a:r>
            <a:r>
              <a:rPr lang="en-US" dirty="0" err="1"/>
              <a:t>ManufacturerID</a:t>
            </a:r>
            <a:r>
              <a:rPr lang="en-US" dirty="0"/>
              <a:t>, ManufacturerName1, ManufacturerWebsite1, NOW());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END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Contact: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/>
              <a:t>CREATE DEFINER=`</a:t>
            </a:r>
            <a:r>
              <a:rPr lang="en-US" sz="2500" dirty="0" err="1"/>
              <a:t>nathaly</a:t>
            </a:r>
            <a:r>
              <a:rPr lang="en-US" sz="2500" dirty="0"/>
              <a:t>`@`%` PROCEDURE `</a:t>
            </a:r>
            <a:r>
              <a:rPr lang="en-US" sz="2500" dirty="0" err="1"/>
              <a:t>techchassessInsertContact</a:t>
            </a:r>
            <a:r>
              <a:rPr lang="en-US" sz="2500" dirty="0"/>
              <a:t>`(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/>
              <a:t>ContactName1 VARCHAR(100),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/>
              <a:t>ContactEmail1 VARCHAR(100),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 err="1"/>
              <a:t>ContactPhone</a:t>
            </a:r>
            <a:r>
              <a:rPr lang="en-US" sz="2500" dirty="0"/>
              <a:t> VARCHAR(45)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/>
              <a:t>BEGIN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/>
              <a:t>DECLARE </a:t>
            </a:r>
            <a:r>
              <a:rPr lang="en-US" sz="2500" dirty="0" err="1"/>
              <a:t>ContactID</a:t>
            </a:r>
            <a:r>
              <a:rPr lang="en-US" sz="2500" dirty="0"/>
              <a:t> INT;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/>
              <a:t>SET </a:t>
            </a:r>
            <a:r>
              <a:rPr lang="en-US" sz="2500" dirty="0" err="1"/>
              <a:t>ContactID</a:t>
            </a:r>
            <a:r>
              <a:rPr lang="en-US" sz="2500" dirty="0"/>
              <a:t> = ( SELECT </a:t>
            </a:r>
            <a:r>
              <a:rPr lang="en-US" sz="2500" dirty="0" err="1"/>
              <a:t>ContactID</a:t>
            </a:r>
            <a:r>
              <a:rPr lang="en-US" sz="2500" dirty="0"/>
              <a:t> FROM CONTACT WHERE  </a:t>
            </a:r>
            <a:r>
              <a:rPr lang="en-US" sz="2500" dirty="0" err="1"/>
              <a:t>ContactName</a:t>
            </a:r>
            <a:r>
              <a:rPr lang="en-US" sz="2500" dirty="0"/>
              <a:t> = ContactName1  AND </a:t>
            </a:r>
            <a:r>
              <a:rPr lang="en-US" sz="2500" dirty="0" err="1"/>
              <a:t>ContactEmail</a:t>
            </a:r>
            <a:r>
              <a:rPr lang="en-US" sz="2500" dirty="0"/>
              <a:t> = ContactEmail1);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/>
              <a:t>INSERT INTO Contact ( </a:t>
            </a:r>
            <a:r>
              <a:rPr lang="en-US" sz="2500" dirty="0" err="1"/>
              <a:t>ContactName</a:t>
            </a:r>
            <a:r>
              <a:rPr lang="en-US" sz="2500" dirty="0"/>
              <a:t>, </a:t>
            </a:r>
            <a:r>
              <a:rPr lang="en-US" sz="2500" dirty="0" err="1"/>
              <a:t>ContactEmail</a:t>
            </a:r>
            <a:r>
              <a:rPr lang="en-US" sz="2500" dirty="0"/>
              <a:t>, </a:t>
            </a:r>
            <a:r>
              <a:rPr lang="en-US" sz="2500" dirty="0" err="1"/>
              <a:t>ContactID</a:t>
            </a:r>
            <a:r>
              <a:rPr lang="en-US" sz="2500" dirty="0"/>
              <a:t>, </a:t>
            </a:r>
            <a:r>
              <a:rPr lang="en-US" sz="2500" dirty="0" err="1"/>
              <a:t>ContactPhone</a:t>
            </a:r>
            <a:r>
              <a:rPr lang="en-US" sz="2500" dirty="0"/>
              <a:t>, </a:t>
            </a:r>
            <a:r>
              <a:rPr lang="en-US" sz="2500" dirty="0" err="1"/>
              <a:t>DateCreatedON</a:t>
            </a:r>
            <a:r>
              <a:rPr lang="en-US" sz="2500" dirty="0"/>
              <a:t>) VALUES 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/>
              <a:t>ContactName1, ContactEmail1, </a:t>
            </a:r>
            <a:r>
              <a:rPr lang="en-US" sz="2500" dirty="0" err="1"/>
              <a:t>ContactID</a:t>
            </a:r>
            <a:r>
              <a:rPr lang="en-US" sz="2500" dirty="0"/>
              <a:t>, </a:t>
            </a:r>
            <a:r>
              <a:rPr lang="en-US" sz="2500" dirty="0" err="1"/>
              <a:t>ContactPhone</a:t>
            </a:r>
            <a:r>
              <a:rPr lang="en-US" sz="2500" dirty="0"/>
              <a:t>, now());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/>
              <a:t>END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PROCEDURE NATHALY</a:t>
            </a:r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Bedrock Procedures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711200" y="1828800"/>
            <a:ext cx="10698480" cy="43434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Feature: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DROP PROCEDURE IF EXISTS '</a:t>
            </a:r>
            <a:r>
              <a:rPr lang="en-US" dirty="0" err="1"/>
              <a:t>techchassessInsertFeature</a:t>
            </a:r>
            <a:r>
              <a:rPr lang="en-US" dirty="0"/>
              <a:t>' $$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DELIMITER $$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CREATE DEFINER=`</a:t>
            </a:r>
            <a:r>
              <a:rPr lang="en-US" dirty="0" err="1"/>
              <a:t>terrina</a:t>
            </a:r>
            <a:r>
              <a:rPr lang="en-US" dirty="0"/>
              <a:t>`@`%`PROCEDURE </a:t>
            </a:r>
            <a:r>
              <a:rPr lang="en-US" dirty="0" err="1"/>
              <a:t>techchassessInsertFeature</a:t>
            </a:r>
            <a:r>
              <a:rPr lang="en-US" dirty="0"/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IN </a:t>
            </a:r>
            <a:r>
              <a:rPr lang="en-US" dirty="0" err="1"/>
              <a:t>FName</a:t>
            </a:r>
            <a:r>
              <a:rPr lang="en-US" dirty="0"/>
              <a:t> varchar(100),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IN </a:t>
            </a:r>
            <a:r>
              <a:rPr lang="en-US" dirty="0" err="1"/>
              <a:t>FDesc</a:t>
            </a:r>
            <a:r>
              <a:rPr lang="en-US" dirty="0"/>
              <a:t> varchar(300),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IN </a:t>
            </a:r>
            <a:r>
              <a:rPr lang="en-US" dirty="0" err="1"/>
              <a:t>DateCO</a:t>
            </a:r>
            <a:r>
              <a:rPr lang="en-US" dirty="0"/>
              <a:t> </a:t>
            </a:r>
            <a:r>
              <a:rPr lang="en-US" dirty="0" err="1"/>
              <a:t>datetime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BEGIN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INSERT INTO Feature (</a:t>
            </a:r>
            <a:r>
              <a:rPr lang="en-US" dirty="0" err="1"/>
              <a:t>FeatureName</a:t>
            </a:r>
            <a:r>
              <a:rPr lang="en-US" dirty="0"/>
              <a:t>, </a:t>
            </a:r>
            <a:r>
              <a:rPr lang="en-US" dirty="0" err="1"/>
              <a:t>FeatureDescription</a:t>
            </a:r>
            <a:r>
              <a:rPr lang="en-US" dirty="0"/>
              <a:t>, </a:t>
            </a:r>
            <a:r>
              <a:rPr lang="en-US" dirty="0" err="1"/>
              <a:t>DateCreatedOn</a:t>
            </a:r>
            <a:r>
              <a:rPr lang="en-US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VALUES 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FDesc</a:t>
            </a:r>
            <a:r>
              <a:rPr lang="en-US" dirty="0"/>
              <a:t>, </a:t>
            </a:r>
            <a:r>
              <a:rPr lang="en-US" dirty="0" err="1"/>
              <a:t>DateCO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END $$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DELIMITER ;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err="1"/>
              <a:t>FeatureGroup</a:t>
            </a:r>
            <a:r>
              <a:rPr lang="en-US" b="1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USE </a:t>
            </a:r>
            <a:r>
              <a:rPr lang="en-US" dirty="0" err="1"/>
              <a:t>techassess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DROP PROCEDURE IF EXISTS '</a:t>
            </a:r>
            <a:r>
              <a:rPr lang="en-US" dirty="0" err="1"/>
              <a:t>techchassessInsertFeature_Group</a:t>
            </a:r>
            <a:r>
              <a:rPr lang="en-US" dirty="0"/>
              <a:t>' $$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DELIMITER $$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CREATE DEFINER=`</a:t>
            </a:r>
            <a:r>
              <a:rPr lang="en-US" dirty="0" err="1"/>
              <a:t>terrina</a:t>
            </a:r>
            <a:r>
              <a:rPr lang="en-US" dirty="0"/>
              <a:t>`@`%`PROCEDURE </a:t>
            </a:r>
            <a:r>
              <a:rPr lang="en-US" dirty="0" err="1"/>
              <a:t>techchassessInsertFeature_Group</a:t>
            </a:r>
            <a:r>
              <a:rPr lang="en-US" dirty="0"/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IN </a:t>
            </a:r>
            <a:r>
              <a:rPr lang="en-US" dirty="0" err="1"/>
              <a:t>FGName</a:t>
            </a:r>
            <a:r>
              <a:rPr lang="en-US" dirty="0"/>
              <a:t> varchar(100),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IN </a:t>
            </a:r>
            <a:r>
              <a:rPr lang="en-US" dirty="0" err="1"/>
              <a:t>FGDesc</a:t>
            </a:r>
            <a:r>
              <a:rPr lang="en-US" dirty="0"/>
              <a:t> varchar(300),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IN </a:t>
            </a:r>
            <a:r>
              <a:rPr lang="en-US" dirty="0" err="1"/>
              <a:t>DateCO</a:t>
            </a:r>
            <a:r>
              <a:rPr lang="en-US" dirty="0"/>
              <a:t> </a:t>
            </a:r>
            <a:r>
              <a:rPr lang="en-US" dirty="0" err="1"/>
              <a:t>datetime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BEGIN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INSERT INTO </a:t>
            </a:r>
            <a:r>
              <a:rPr lang="en-US" dirty="0" err="1"/>
              <a:t>Feature_Group</a:t>
            </a:r>
            <a:r>
              <a:rPr lang="en-US" dirty="0"/>
              <a:t> (</a:t>
            </a:r>
            <a:r>
              <a:rPr lang="en-US" dirty="0" err="1"/>
              <a:t>FeatureGroupName</a:t>
            </a:r>
            <a:r>
              <a:rPr lang="en-US" dirty="0"/>
              <a:t>, </a:t>
            </a:r>
            <a:r>
              <a:rPr lang="en-US" dirty="0" err="1"/>
              <a:t>FeatureGroupDescription</a:t>
            </a:r>
            <a:r>
              <a:rPr lang="en-US" dirty="0"/>
              <a:t>, </a:t>
            </a:r>
            <a:r>
              <a:rPr lang="en-US" dirty="0" err="1"/>
              <a:t>DateCreatedOn</a:t>
            </a:r>
            <a:r>
              <a:rPr lang="en-US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VALUES (</a:t>
            </a:r>
            <a:r>
              <a:rPr lang="en-US" dirty="0" err="1"/>
              <a:t>FGName</a:t>
            </a:r>
            <a:r>
              <a:rPr lang="en-US" dirty="0"/>
              <a:t>, </a:t>
            </a:r>
            <a:r>
              <a:rPr lang="en-US" dirty="0" err="1"/>
              <a:t>FGDesc</a:t>
            </a:r>
            <a:r>
              <a:rPr lang="en-US" dirty="0"/>
              <a:t>, </a:t>
            </a:r>
            <a:r>
              <a:rPr lang="en-US" dirty="0" err="1"/>
              <a:t>DateCO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END $$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DELIMITER 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PROCEDURE TERRINA</a:t>
            </a:r>
          </a:p>
        </p:txBody>
      </p:sp>
    </p:spTree>
    <p:extLst>
      <p:ext uri="{BB962C8B-B14F-4D97-AF65-F5344CB8AC3E}">
        <p14:creationId xmlns:p14="http://schemas.microsoft.com/office/powerpoint/2010/main" val="388427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Bedrock Procedures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711200" y="1828800"/>
            <a:ext cx="10698480" cy="4343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 b="1" dirty="0" err="1"/>
              <a:t>ProductType</a:t>
            </a:r>
            <a:endParaRPr lang="en-US" sz="12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CREATE DEFINER=`</a:t>
            </a:r>
            <a:r>
              <a:rPr lang="en-US" sz="1200" dirty="0" err="1"/>
              <a:t>pranali</a:t>
            </a:r>
            <a:r>
              <a:rPr lang="en-US" sz="1200" dirty="0"/>
              <a:t>`@`%` PROCEDURE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`</a:t>
            </a:r>
            <a:r>
              <a:rPr lang="en-US" sz="1200" dirty="0" err="1"/>
              <a:t>techchassessInsertProductType</a:t>
            </a:r>
            <a:r>
              <a:rPr lang="en-US" sz="1200" dirty="0"/>
              <a:t>`(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IN </a:t>
            </a:r>
            <a:r>
              <a:rPr lang="en-US" sz="1200" dirty="0" err="1"/>
              <a:t>PTname</a:t>
            </a:r>
            <a:r>
              <a:rPr lang="en-US" sz="1200" dirty="0"/>
              <a:t> varchar(100),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IN DCO </a:t>
            </a:r>
            <a:r>
              <a:rPr lang="en-US" sz="1200" dirty="0" err="1"/>
              <a:t>datetime</a:t>
            </a:r>
            <a:r>
              <a:rPr lang="en-US" sz="12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BEGIN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INSERT INTO </a:t>
            </a:r>
            <a:r>
              <a:rPr lang="en-US" sz="1200" dirty="0" err="1"/>
              <a:t>Product_Type</a:t>
            </a:r>
            <a:r>
              <a:rPr lang="en-US" sz="1200" dirty="0"/>
              <a:t> (</a:t>
            </a:r>
            <a:r>
              <a:rPr lang="en-US" sz="1200" dirty="0" err="1"/>
              <a:t>ProductTypeName</a:t>
            </a:r>
            <a:r>
              <a:rPr lang="en-US" sz="1200" dirty="0"/>
              <a:t>, </a:t>
            </a:r>
            <a:r>
              <a:rPr lang="en-US" sz="1200" dirty="0" err="1"/>
              <a:t>DateCreatedOn</a:t>
            </a:r>
            <a:r>
              <a:rPr lang="en-US" sz="1200" dirty="0"/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VALUES (</a:t>
            </a:r>
            <a:r>
              <a:rPr lang="en-US" sz="1200" dirty="0" err="1"/>
              <a:t>PTname</a:t>
            </a:r>
            <a:r>
              <a:rPr lang="en-US" sz="1200" dirty="0"/>
              <a:t>, DCO);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END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5664200" cy="502920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b="1" dirty="0"/>
              <a:t>Product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CREATE DEFINER=`</a:t>
            </a:r>
            <a:r>
              <a:rPr lang="en-US" sz="1100" dirty="0" err="1"/>
              <a:t>pranali</a:t>
            </a:r>
            <a:r>
              <a:rPr lang="en-US" sz="1100" dirty="0"/>
              <a:t>`@`%` PROCEDURE `</a:t>
            </a:r>
            <a:r>
              <a:rPr lang="en-US" sz="1100" dirty="0" err="1"/>
              <a:t>techchassessInsertProduct</a:t>
            </a:r>
            <a:r>
              <a:rPr lang="en-US" sz="1100" dirty="0"/>
              <a:t>`(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IN </a:t>
            </a:r>
            <a:r>
              <a:rPr lang="en-US" sz="1100" dirty="0" err="1"/>
              <a:t>productName</a:t>
            </a:r>
            <a:r>
              <a:rPr lang="en-US" sz="1100" dirty="0"/>
              <a:t> varchar(100),  IN cost float,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IN </a:t>
            </a:r>
            <a:r>
              <a:rPr lang="en-US" sz="1100" dirty="0" err="1"/>
              <a:t>productDesc</a:t>
            </a:r>
            <a:r>
              <a:rPr lang="en-US" sz="1100" dirty="0"/>
              <a:t> varchar(300), IN </a:t>
            </a:r>
            <a:r>
              <a:rPr lang="en-US" sz="1100" dirty="0" err="1"/>
              <a:t>manuName</a:t>
            </a:r>
            <a:r>
              <a:rPr lang="en-US" sz="1100" dirty="0"/>
              <a:t> varchar(100),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IN </a:t>
            </a:r>
            <a:r>
              <a:rPr lang="en-US" sz="1100" dirty="0" err="1"/>
              <a:t>prodTypeName</a:t>
            </a:r>
            <a:r>
              <a:rPr lang="en-US" sz="1100" dirty="0"/>
              <a:t> varchar(100),   IN DCO </a:t>
            </a:r>
            <a:r>
              <a:rPr lang="en-US" sz="1100" dirty="0" err="1"/>
              <a:t>datetime</a:t>
            </a: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BEGIN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DECLARE </a:t>
            </a:r>
            <a:r>
              <a:rPr lang="en-US" sz="1100" dirty="0" err="1"/>
              <a:t>manuID</a:t>
            </a:r>
            <a:r>
              <a:rPr lang="en-US" sz="1100" dirty="0"/>
              <a:t> INT;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DECLARE </a:t>
            </a:r>
            <a:r>
              <a:rPr lang="en-US" sz="1100" dirty="0" err="1"/>
              <a:t>productID</a:t>
            </a:r>
            <a:r>
              <a:rPr lang="en-US" sz="1100" dirty="0"/>
              <a:t> </a:t>
            </a:r>
            <a:r>
              <a:rPr lang="en-US" sz="1100" dirty="0" err="1"/>
              <a:t>int</a:t>
            </a:r>
            <a:r>
              <a:rPr lang="en-US" sz="11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SET </a:t>
            </a:r>
            <a:r>
              <a:rPr lang="en-US" sz="1100" dirty="0" err="1"/>
              <a:t>manuID</a:t>
            </a:r>
            <a:r>
              <a:rPr lang="en-US" sz="1100" dirty="0"/>
              <a:t> = (SELECT </a:t>
            </a:r>
            <a:r>
              <a:rPr lang="en-US" sz="1100" dirty="0" err="1"/>
              <a:t>ManufactureID</a:t>
            </a:r>
            <a:r>
              <a:rPr lang="en-US" sz="1100" dirty="0"/>
              <a:t> FROM Manufacturer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		WHERE </a:t>
            </a:r>
            <a:r>
              <a:rPr lang="en-US" sz="1100" dirty="0" err="1"/>
              <a:t>ManufacturerName</a:t>
            </a:r>
            <a:r>
              <a:rPr lang="en-US" sz="1100" dirty="0"/>
              <a:t> = </a:t>
            </a:r>
            <a:r>
              <a:rPr lang="en-US" sz="1100" dirty="0" err="1"/>
              <a:t>manuName</a:t>
            </a:r>
            <a:r>
              <a:rPr lang="en-US" sz="11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        SET </a:t>
            </a:r>
            <a:r>
              <a:rPr lang="en-US" sz="1100" dirty="0" err="1"/>
              <a:t>productID</a:t>
            </a:r>
            <a:r>
              <a:rPr lang="en-US" sz="1100" dirty="0"/>
              <a:t> = (SELECT </a:t>
            </a:r>
            <a:r>
              <a:rPr lang="en-US" sz="1100" dirty="0" err="1"/>
              <a:t>ProductTypeID</a:t>
            </a:r>
            <a:r>
              <a:rPr lang="en-US" sz="1100" dirty="0"/>
              <a:t> FROM </a:t>
            </a:r>
            <a:r>
              <a:rPr lang="en-US" sz="1100" dirty="0" err="1"/>
              <a:t>Product_Type</a:t>
            </a:r>
            <a:r>
              <a:rPr lang="en-US" sz="1100" dirty="0"/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		WHERE </a:t>
            </a:r>
            <a:r>
              <a:rPr lang="en-US" sz="1100" dirty="0" err="1"/>
              <a:t>ProductTypeName</a:t>
            </a:r>
            <a:r>
              <a:rPr lang="en-US" sz="1100" dirty="0"/>
              <a:t> = </a:t>
            </a:r>
            <a:r>
              <a:rPr lang="en-US" sz="1100" dirty="0" err="1"/>
              <a:t>prodTypeName</a:t>
            </a:r>
            <a:r>
              <a:rPr lang="en-US" sz="1100" dirty="0"/>
              <a:t>);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IF (</a:t>
            </a:r>
            <a:r>
              <a:rPr lang="en-US" sz="1100" dirty="0" err="1"/>
              <a:t>manuID</a:t>
            </a:r>
            <a:r>
              <a:rPr lang="en-US" sz="1100" dirty="0"/>
              <a:t> IS NULL || </a:t>
            </a:r>
            <a:r>
              <a:rPr lang="en-US" sz="1100" dirty="0" err="1"/>
              <a:t>productID</a:t>
            </a:r>
            <a:r>
              <a:rPr lang="en-US" sz="1100" dirty="0"/>
              <a:t> is NULL) Then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	 select '</a:t>
            </a:r>
            <a:r>
              <a:rPr lang="en-US" sz="1100" dirty="0" err="1"/>
              <a:t>ManufacturerID</a:t>
            </a:r>
            <a:r>
              <a:rPr lang="en-US" sz="1100" dirty="0"/>
              <a:t> or </a:t>
            </a:r>
            <a:r>
              <a:rPr lang="en-US" sz="1100" dirty="0" err="1"/>
              <a:t>ProductTypeID</a:t>
            </a:r>
            <a:r>
              <a:rPr lang="en-US" sz="1100" dirty="0"/>
              <a:t> </a:t>
            </a:r>
            <a:r>
              <a:rPr lang="en-US" sz="1100" dirty="0" err="1"/>
              <a:t>doesnt</a:t>
            </a:r>
            <a:r>
              <a:rPr lang="en-US" sz="1100" dirty="0"/>
              <a:t> exist';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     	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 INSERT INTO Product (</a:t>
            </a:r>
            <a:r>
              <a:rPr lang="en-US" sz="1100" dirty="0" err="1"/>
              <a:t>ProductName</a:t>
            </a:r>
            <a:r>
              <a:rPr lang="en-US" sz="1100" dirty="0"/>
              <a:t>, Cost, </a:t>
            </a:r>
            <a:r>
              <a:rPr lang="en-US" sz="1100" dirty="0" err="1"/>
              <a:t>ProductDescription</a:t>
            </a:r>
            <a:r>
              <a:rPr lang="en-US" sz="1100" dirty="0"/>
              <a:t>, </a:t>
            </a:r>
            <a:r>
              <a:rPr lang="en-US" sz="1100" dirty="0" err="1"/>
              <a:t>ManufacturingID</a:t>
            </a:r>
            <a:r>
              <a:rPr lang="en-US" sz="1100" dirty="0"/>
              <a:t>, </a:t>
            </a:r>
            <a:r>
              <a:rPr lang="en-US" sz="1100" dirty="0" err="1"/>
              <a:t>DateCreatedOn</a:t>
            </a:r>
            <a:r>
              <a:rPr lang="en-US" sz="1100" dirty="0"/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     VALUES (</a:t>
            </a:r>
            <a:r>
              <a:rPr lang="en-US" sz="1100" dirty="0" err="1"/>
              <a:t>productName</a:t>
            </a:r>
            <a:r>
              <a:rPr lang="en-US" sz="1100" dirty="0"/>
              <a:t>,  cost, </a:t>
            </a:r>
            <a:r>
              <a:rPr lang="en-US" sz="1100" dirty="0" err="1"/>
              <a:t>productDesc</a:t>
            </a:r>
            <a:r>
              <a:rPr lang="en-US" sz="1100" dirty="0"/>
              <a:t>, </a:t>
            </a:r>
            <a:r>
              <a:rPr lang="en-US" sz="1100" dirty="0" err="1"/>
              <a:t>manuID</a:t>
            </a:r>
            <a:r>
              <a:rPr lang="en-US" sz="1100" dirty="0"/>
              <a:t>, </a:t>
            </a:r>
            <a:r>
              <a:rPr lang="en-US" sz="1100" dirty="0" err="1"/>
              <a:t>productID,DCO</a:t>
            </a:r>
            <a:r>
              <a:rPr lang="en-US" sz="11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   end if;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384095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Bedrock Procedures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4294967295"/>
          </p:nvPr>
        </p:nvSpPr>
        <p:spPr>
          <a:xfrm>
            <a:off x="944880" y="1715065"/>
            <a:ext cx="10698163" cy="4343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b="1" dirty="0"/>
              <a:t>Status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CREATE DEFINER=`</a:t>
            </a:r>
            <a:r>
              <a:rPr lang="en-US" sz="1800" dirty="0" err="1"/>
              <a:t>derek</a:t>
            </a:r>
            <a:r>
              <a:rPr lang="en-US" sz="1800" dirty="0"/>
              <a:t>`@`%` PROCEDURE `</a:t>
            </a:r>
            <a:r>
              <a:rPr lang="en-US" sz="1800" dirty="0" err="1"/>
              <a:t>techchassessInsertStatus</a:t>
            </a:r>
            <a:r>
              <a:rPr lang="en-US" sz="1800" dirty="0"/>
              <a:t>`(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IN </a:t>
            </a:r>
            <a:r>
              <a:rPr lang="en-US" sz="1800" dirty="0" err="1"/>
              <a:t>statusname</a:t>
            </a:r>
            <a:r>
              <a:rPr lang="en-US" sz="1800" dirty="0"/>
              <a:t> varchar(100),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IN </a:t>
            </a:r>
            <a:r>
              <a:rPr lang="en-US" sz="1800" dirty="0" err="1"/>
              <a:t>statusdescription</a:t>
            </a:r>
            <a:r>
              <a:rPr lang="en-US" sz="1800" dirty="0"/>
              <a:t> varchar(300)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BEGIN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insert into Status(</a:t>
            </a:r>
            <a:r>
              <a:rPr lang="en-US" sz="1800" dirty="0" err="1"/>
              <a:t>StatusName,StatusDescription,DateCreatedOn</a:t>
            </a:r>
            <a:r>
              <a:rPr lang="en-US" sz="18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Values(</a:t>
            </a:r>
            <a:r>
              <a:rPr lang="en-US" sz="1800" dirty="0" err="1"/>
              <a:t>statusname,statusdescription,now</a:t>
            </a:r>
            <a:r>
              <a:rPr lang="en-US" sz="1800" dirty="0"/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07425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Bedrock Business Rules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734786" y="1542355"/>
            <a:ext cx="10722428" cy="5206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sz="1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RatingNumber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(Rating) is less than two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CommentBody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(Comment) must be a negative Comment </a:t>
            </a:r>
          </a:p>
          <a:p>
            <a:pPr marL="914400" marR="0">
              <a:spcBef>
                <a:spcPts val="500"/>
              </a:spcBef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GO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CREATE</a:t>
            </a:r>
            <a:r>
              <a:rPr lang="en-US" sz="12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FUNCTION</a:t>
            </a:r>
            <a:r>
              <a:rPr lang="en-US" sz="12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fn_Rating2orBelowNegativeCommentType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RETURNS</a:t>
            </a:r>
            <a:r>
              <a:rPr lang="en-US" sz="12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AS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BEGIN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DECLARE</a:t>
            </a:r>
            <a:r>
              <a:rPr lang="en-US" sz="12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@Ret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2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0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12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EXISTS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SELECT *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               FROM Comment c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               JOIN Evaluation e ON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c.EvaluationID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e.EvaluationID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               JOIN Rating r ON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e.RatingID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r.RatingID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    JOIN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Comment_Type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on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ct.CommentTypeID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c.CommentTypeID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               where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r.RatingNumber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&lt; = 2 and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ct.CommentName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!= 'Negative'</a:t>
            </a:r>
            <a:r>
              <a:rPr lang="en-US" sz="12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 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SET</a:t>
            </a:r>
            <a:r>
              <a:rPr lang="en-US" sz="12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@Ret 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2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1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2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@Ret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END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GO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ALTER</a:t>
            </a:r>
            <a:r>
              <a:rPr lang="en-US" sz="12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TABLE</a:t>
            </a:r>
            <a:r>
              <a:rPr lang="en-US" sz="12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Comment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with</a:t>
            </a:r>
            <a:r>
              <a:rPr lang="en-US" sz="12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NOCHECK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ADD</a:t>
            </a:r>
            <a:r>
              <a:rPr lang="en-US" sz="12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CONSTRAINT</a:t>
            </a:r>
            <a:r>
              <a:rPr lang="en-US" sz="12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CK_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fnRating2orBelowNegativeCommentType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CHECK 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dbo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fn_Rating2orBelowNegativeCommentType 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r>
              <a:rPr lang="en-US" sz="12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2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67800" y="6183086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CONSTRAINT PRANALI</a:t>
            </a:r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Bedrock Business Rules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27214" y="1600544"/>
            <a:ext cx="10722428" cy="497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sz="1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>
              <a:spcBef>
                <a:spcPts val="500"/>
              </a:spcBef>
              <a:buAutoNum type="arabicPeriod" startAt="2"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cannot have more than 5 comments in a single evaluation</a:t>
            </a:r>
          </a:p>
          <a:p>
            <a:pPr>
              <a:spcBef>
                <a:spcPts val="500"/>
              </a:spcBef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(Evaluation / Comment)   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spcBef>
                <a:spcPts val="500"/>
              </a:spcBef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GO</a:t>
            </a:r>
          </a:p>
          <a:p>
            <a:pPr marL="457200">
              <a:spcBef>
                <a:spcPts val="500"/>
              </a:spcBef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CREATE FUNCTION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fn_evaluationcomments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</a:p>
          <a:p>
            <a:pPr marL="457200">
              <a:spcBef>
                <a:spcPts val="500"/>
              </a:spcBef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RETURNS INT</a:t>
            </a:r>
          </a:p>
          <a:p>
            <a:pPr marL="457200">
              <a:spcBef>
                <a:spcPts val="500"/>
              </a:spcBef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AS</a:t>
            </a:r>
          </a:p>
          <a:p>
            <a:pPr marL="457200">
              <a:spcBef>
                <a:spcPts val="500"/>
              </a:spcBef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BEGIN</a:t>
            </a:r>
          </a:p>
          <a:p>
            <a:pPr marL="457200">
              <a:spcBef>
                <a:spcPts val="500"/>
              </a:spcBef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DECLARE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@Ret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0</a:t>
            </a:r>
          </a:p>
          <a:p>
            <a:pPr marL="457200">
              <a:spcBef>
                <a:spcPts val="500"/>
              </a:spcBef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IF EXISTS (SELECT *     FROM EVALUATION E       </a:t>
            </a:r>
          </a:p>
          <a:p>
            <a:pPr marL="457200">
              <a:spcBef>
                <a:spcPts val="500"/>
              </a:spcBef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JOIN COMMENT C ON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E.EvaluationID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C.EvaluationID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>
              <a:spcBef>
                <a:spcPts val="500"/>
              </a:spcBef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HAVING COUNT ( C.EVALUATIONID ) &gt; 5 )     </a:t>
            </a:r>
          </a:p>
          <a:p>
            <a:pPr marL="457200">
              <a:spcBef>
                <a:spcPts val="500"/>
              </a:spcBef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SET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@Ret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  <a:p>
            <a:pPr marL="457200">
              <a:spcBef>
                <a:spcPts val="500"/>
              </a:spcBef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RETURN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@Ret</a:t>
            </a:r>
          </a:p>
          <a:p>
            <a:pPr marL="457200">
              <a:spcBef>
                <a:spcPts val="500"/>
              </a:spcBef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END</a:t>
            </a:r>
          </a:p>
          <a:p>
            <a:pPr marL="457200">
              <a:spcBef>
                <a:spcPts val="500"/>
              </a:spcBef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GO</a:t>
            </a:r>
          </a:p>
          <a:p>
            <a:pPr marL="457200">
              <a:spcBef>
                <a:spcPts val="500"/>
              </a:spcBef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ALTER TABLE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Comment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with NOCHECK</a:t>
            </a:r>
          </a:p>
          <a:p>
            <a:pPr marL="457200">
              <a:spcBef>
                <a:spcPts val="500"/>
              </a:spcBef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ADD CONSTRAINT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CK_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evaluationcomments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>
              <a:spcBef>
                <a:spcPts val="500"/>
              </a:spcBef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CHECK (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dbo.fn_evaluationcomments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() =0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67800" y="6183086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CONSTRAINT NATHALY</a:t>
            </a:r>
          </a:p>
        </p:txBody>
      </p:sp>
    </p:spTree>
    <p:extLst>
      <p:ext uri="{BB962C8B-B14F-4D97-AF65-F5344CB8AC3E}">
        <p14:creationId xmlns:p14="http://schemas.microsoft.com/office/powerpoint/2010/main" val="287105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Bedrock Business Rules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734786" y="1542355"/>
            <a:ext cx="10722428" cy="5083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sz="1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If the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ProductType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“Database”, the lowest rating that you can give is 2 (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Product_Type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Rating) </a:t>
            </a: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GO</a:t>
            </a:r>
          </a:p>
          <a:p>
            <a:pPr marL="457200" lvl="0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L="457200" lvl="0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CREATE FUNCTION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fn_lowestscoredatabasecheck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</a:p>
          <a:p>
            <a:pPr marL="457200" lvl="0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RETURNS INT</a:t>
            </a:r>
          </a:p>
          <a:p>
            <a:pPr marL="457200" lvl="0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AS</a:t>
            </a:r>
          </a:p>
          <a:p>
            <a:pPr marL="457200" lvl="0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BEGIN</a:t>
            </a:r>
          </a:p>
          <a:p>
            <a:pPr marL="457200" lvl="0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DECLARE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@Ret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 =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  <a:p>
            <a:pPr marL="457200" lvl="0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IF EXISTS (SELECT *</a:t>
            </a:r>
          </a:p>
          <a:p>
            <a:pPr marL="457200" lvl="0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FROM PRODUCTTYPE a</a:t>
            </a:r>
          </a:p>
          <a:p>
            <a:pPr marL="457200" lvl="0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JOIN PRODUCT b ON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a.ProductTypeID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b.ProductTypeID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lvl="0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JOIN EVALUATION c ON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b.ProductID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c.ProductID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lvl="0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JOIN Rating d on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c.RatingID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d.RatingID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lvl="0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where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a.ProductTypeName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'database'</a:t>
            </a:r>
          </a:p>
          <a:p>
            <a:pPr marL="457200" lvl="0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and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d.RatingNumber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&lt; 2)</a:t>
            </a:r>
          </a:p>
          <a:p>
            <a:pPr marL="457200" lvl="0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SET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@Ret = 1</a:t>
            </a:r>
          </a:p>
          <a:p>
            <a:pPr marL="457200" lvl="0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RETURN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@Ret</a:t>
            </a:r>
          </a:p>
          <a:p>
            <a:pPr marL="457200" lvl="0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END</a:t>
            </a:r>
          </a:p>
          <a:p>
            <a:pPr marL="457200" lvl="0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GO</a:t>
            </a:r>
          </a:p>
          <a:p>
            <a:pPr marL="457200" lvl="0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L="457200" lvl="0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ALTER TABLE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Rating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with NOCHECK</a:t>
            </a:r>
          </a:p>
          <a:p>
            <a:pPr marL="457200" lvl="0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ADD CONSTRAINT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CK_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lowestscoredatabasecheck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lvl="0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CHECK (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dbo.fn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_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lowestscoredatabasecheck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() =0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67800" y="6183086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CONSTRAINT DEREK</a:t>
            </a:r>
          </a:p>
        </p:txBody>
      </p:sp>
    </p:spTree>
    <p:extLst>
      <p:ext uri="{BB962C8B-B14F-4D97-AF65-F5344CB8AC3E}">
        <p14:creationId xmlns:p14="http://schemas.microsoft.com/office/powerpoint/2010/main" val="374737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Bedrock Business Rules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734786" y="1542355"/>
            <a:ext cx="10722428" cy="5363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sz="1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500"/>
              </a:spcBef>
              <a:buAutoNum type="arabicPeriod" startAt="4"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evaluation can only be deleted if it's been longer than a week</a:t>
            </a:r>
          </a:p>
          <a:p>
            <a:pPr marL="457200" indent="-457200">
              <a:spcBef>
                <a:spcPts val="500"/>
              </a:spcBef>
              <a:buAutoNum type="arabicPeriod" startAt="4"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USE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techassess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  <a:p>
            <a:endParaRPr lang="en-US" sz="2000" dirty="0"/>
          </a:p>
          <a:p>
            <a:pPr marL="457200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delimiter //</a:t>
            </a:r>
          </a:p>
          <a:p>
            <a:pPr marL="45720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CREATE TRIGGER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techassess.CheckCommentMaturity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BEFORE DELETE ON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techassess.Evaluation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 EACH ROW</a:t>
            </a:r>
          </a:p>
          <a:p>
            <a:pPr marL="45720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BEGIN</a:t>
            </a:r>
          </a:p>
          <a:p>
            <a:pPr marL="45720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IF (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datediff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(now(),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OLD.DateCreatedOn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) &gt;= 7 )</a:t>
            </a:r>
          </a:p>
          <a:p>
            <a:pPr marL="45720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THEN UPDATE Evaluation SET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DateDeletedOn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NOW() WHERE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OLD.EvaluationID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EvaluationID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  <a:p>
            <a:pPr marL="45720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END IF; </a:t>
            </a:r>
          </a:p>
          <a:p>
            <a:pPr marL="45720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END ; //</a:t>
            </a:r>
          </a:p>
          <a:p>
            <a:pPr marL="457200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delimiter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;</a:t>
            </a:r>
          </a:p>
          <a:p>
            <a:pPr marL="457200" indent="-457200">
              <a:spcBef>
                <a:spcPts val="500"/>
              </a:spcBef>
              <a:buAutoNum type="arabicPeriod" startAt="4"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67800" y="6183086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CONSTRAINT TERRINA</a:t>
            </a:r>
          </a:p>
        </p:txBody>
      </p:sp>
    </p:spTree>
    <p:extLst>
      <p:ext uri="{BB962C8B-B14F-4D97-AF65-F5344CB8AC3E}">
        <p14:creationId xmlns:p14="http://schemas.microsoft.com/office/powerpoint/2010/main" val="237537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BEDROCK </a:t>
            </a:r>
            <a:br>
              <a:rPr lang="en-US" dirty="0"/>
            </a:br>
            <a:r>
              <a:rPr lang="en-US" dirty="0"/>
              <a:t>FRONT END </a:t>
            </a:r>
          </a:p>
        </p:txBody>
      </p:sp>
    </p:spTree>
    <p:extLst>
      <p:ext uri="{BB962C8B-B14F-4D97-AF65-F5344CB8AC3E}">
        <p14:creationId xmlns:p14="http://schemas.microsoft.com/office/powerpoint/2010/main" val="233220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Bedrock Technologies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Bedrock Technologies is a for-profit company focused on serving non-profit and mission-driven organizations.</a:t>
            </a:r>
          </a:p>
          <a:p>
            <a:pPr marL="0" indent="0">
              <a:buNone/>
            </a:pPr>
            <a:r>
              <a:rPr lang="en-US" dirty="0"/>
              <a:t>They serve private and public businesses across the NEPA region in areas, such as healthcare, education, retail, and government.</a:t>
            </a:r>
          </a:p>
          <a:p>
            <a:pPr marL="0" indent="0">
              <a:buNone/>
            </a:pPr>
            <a:r>
              <a:rPr lang="en-US" dirty="0"/>
              <a:t>Its over 50 years old which maintains partnerships with all of the major technology brands. Some of its product includes Nuance’s Dragon Dictation Software, secure Electronic Health Record (EHR) systems. </a:t>
            </a:r>
          </a:p>
          <a:p>
            <a:pPr marL="0" indent="0">
              <a:buNone/>
            </a:pPr>
            <a:r>
              <a:rPr lang="en-US" dirty="0"/>
              <a:t>Part of their clients are Multi-Site Primary Care Locations, Specialty Dental Groups, Federal Information Processing Standards (FIPS) 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Bedrock Front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138" y="2286001"/>
            <a:ext cx="7178446" cy="434340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Tableau software was used </a:t>
            </a:r>
          </a:p>
          <a:p>
            <a:pPr marL="0" indent="0">
              <a:buNone/>
            </a:pPr>
            <a:r>
              <a:rPr lang="en-US" dirty="0"/>
              <a:t>for Data visualization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860" y="3429000"/>
            <a:ext cx="58864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0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Bedrock Front End</a:t>
            </a:r>
          </a:p>
        </p:txBody>
      </p:sp>
      <p:pic>
        <p:nvPicPr>
          <p:cNvPr id="6" name="Picture Placeholder 5"/>
          <p:cNvPicPr>
            <a:picLocks noGr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5" r="17145"/>
          <a:stretch>
            <a:fillRect/>
          </a:stretch>
        </p:blipFill>
        <p:spPr>
          <a:xfrm>
            <a:off x="4724400" y="1828801"/>
            <a:ext cx="6821424" cy="462076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Data Analytics</a:t>
            </a:r>
          </a:p>
        </p:txBody>
      </p:sp>
    </p:spTree>
    <p:extLst>
      <p:ext uri="{BB962C8B-B14F-4D97-AF65-F5344CB8AC3E}">
        <p14:creationId xmlns:p14="http://schemas.microsoft.com/office/powerpoint/2010/main" val="121050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Bedrock Front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Data Analytics</a:t>
            </a:r>
          </a:p>
        </p:txBody>
      </p:sp>
      <p:pic>
        <p:nvPicPr>
          <p:cNvPr id="8" name="Picture Placeholder 7"/>
          <p:cNvPicPr>
            <a:picLocks noGr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8" r="1831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3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Bedrock Front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Data Tab</a:t>
            </a:r>
          </a:p>
        </p:txBody>
      </p:sp>
      <p:pic>
        <p:nvPicPr>
          <p:cNvPr id="7" name="Picture Placeholder 6"/>
          <p:cNvPicPr>
            <a:picLocks noGrp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3" r="22893"/>
          <a:stretch>
            <a:fillRect/>
          </a:stretch>
        </p:blipFill>
        <p:spPr>
          <a:xfrm>
            <a:off x="4724400" y="1828801"/>
            <a:ext cx="7248144" cy="43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0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Bedrock Database Development</a:t>
            </a:r>
          </a:p>
        </p:txBody>
      </p:sp>
      <p:graphicFrame>
        <p:nvGraphicFramePr>
          <p:cNvPr id="6" name="Content Placeholder 5" descr="Basic Chevron Proces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164483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6217" y="2148840"/>
            <a:ext cx="6400800" cy="2560320"/>
          </a:xfrm>
        </p:spPr>
        <p:txBody>
          <a:bodyPr/>
          <a:lstStyle/>
          <a:p>
            <a:r>
              <a:rPr lang="en-US" dirty="0"/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55755"/>
              </p:ext>
            </p:extLst>
          </p:nvPr>
        </p:nvGraphicFramePr>
        <p:xfrm>
          <a:off x="1849403" y="0"/>
          <a:ext cx="4356843" cy="6808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Visio" r:id="rId3" imgW="9182277" imgH="14357454" progId="Visio.Drawing.15">
                  <p:embed/>
                </p:oleObj>
              </mc:Choice>
              <mc:Fallback>
                <p:oleObj name="Visio" r:id="rId3" imgW="9182277" imgH="1435745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9403" y="0"/>
                        <a:ext cx="4356843" cy="6808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6217" y="2148840"/>
            <a:ext cx="6400800" cy="2560320"/>
          </a:xfrm>
        </p:spPr>
        <p:txBody>
          <a:bodyPr/>
          <a:lstStyle/>
          <a:p>
            <a:r>
              <a:rPr lang="en-US" dirty="0"/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289713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Bedrock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138" y="2286001"/>
            <a:ext cx="7178446" cy="434340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MYSQL is being used for our</a:t>
            </a:r>
          </a:p>
          <a:p>
            <a:pPr marL="0" indent="0">
              <a:buNone/>
            </a:pPr>
            <a:r>
              <a:rPr lang="en-US" dirty="0"/>
              <a:t>Relational Database Management System  </a:t>
            </a:r>
          </a:p>
        </p:txBody>
      </p:sp>
      <p:pic>
        <p:nvPicPr>
          <p:cNvPr id="2052" name="Picture 4" descr="Image result for mysql workben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230" y="3201313"/>
            <a:ext cx="3005914" cy="300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Bedrock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138" y="2286001"/>
            <a:ext cx="7178446" cy="43434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Bedrock Script Create and Drop Tables</a:t>
            </a:r>
          </a:p>
        </p:txBody>
      </p:sp>
      <p:pic>
        <p:nvPicPr>
          <p:cNvPr id="2052" name="Picture 4" descr="Image result for mysql workben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004" y="5018558"/>
            <a:ext cx="1610843" cy="161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424511"/>
              </p:ext>
            </p:extLst>
          </p:nvPr>
        </p:nvGraphicFramePr>
        <p:xfrm>
          <a:off x="1295400" y="3678740"/>
          <a:ext cx="1798320" cy="1557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Document" showAsIcon="1" r:id="rId4" imgW="914400" imgH="792360" progId="Word.Document.12">
                  <p:embed/>
                </p:oleObj>
              </mc:Choice>
              <mc:Fallback>
                <p:oleObj name="Document" showAsIcon="1" r:id="rId4" imgW="914400" imgH="7923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5400" y="3678740"/>
                        <a:ext cx="1798320" cy="15579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549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Bedrock Procedures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0574" y="1781175"/>
            <a:ext cx="9172575" cy="435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err="1"/>
              <a:t>CommentType</a:t>
            </a:r>
            <a:r>
              <a:rPr lang="en-US" b="1" dirty="0"/>
              <a:t>:</a:t>
            </a:r>
          </a:p>
          <a:p>
            <a:pPr>
              <a:lnSpc>
                <a:spcPct val="120000"/>
              </a:lnSpc>
            </a:pPr>
            <a:r>
              <a:rPr lang="en-US" dirty="0"/>
              <a:t>CREATE DEFINER=`</a:t>
            </a:r>
            <a:r>
              <a:rPr lang="en-US" dirty="0" err="1"/>
              <a:t>derek</a:t>
            </a:r>
            <a:r>
              <a:rPr lang="en-US" dirty="0"/>
              <a:t>`@`%` PROCEDURE `</a:t>
            </a:r>
            <a:r>
              <a:rPr lang="en-US" dirty="0" err="1"/>
              <a:t>techchassessInsertCommentType</a:t>
            </a:r>
            <a:r>
              <a:rPr lang="en-US" dirty="0"/>
              <a:t>`</a:t>
            </a:r>
          </a:p>
          <a:p>
            <a:pPr>
              <a:lnSpc>
                <a:spcPct val="120000"/>
              </a:lnSpc>
            </a:pPr>
            <a:r>
              <a:rPr lang="en-US" dirty="0"/>
              <a:t>(</a:t>
            </a:r>
          </a:p>
          <a:p>
            <a:pPr>
              <a:lnSpc>
                <a:spcPct val="120000"/>
              </a:lnSpc>
            </a:pPr>
            <a:r>
              <a:rPr lang="en-US" dirty="0"/>
              <a:t>IN </a:t>
            </a:r>
            <a:r>
              <a:rPr lang="en-US" dirty="0" err="1"/>
              <a:t>CommentName</a:t>
            </a:r>
            <a:r>
              <a:rPr lang="en-US" dirty="0"/>
              <a:t> varchar(100)</a:t>
            </a:r>
          </a:p>
          <a:p>
            <a:pPr>
              <a:lnSpc>
                <a:spcPct val="120000"/>
              </a:lnSpc>
            </a:pPr>
            <a:r>
              <a:rPr lang="en-US" dirty="0"/>
              <a:t>)</a:t>
            </a:r>
          </a:p>
          <a:p>
            <a:pPr>
              <a:lnSpc>
                <a:spcPct val="120000"/>
              </a:lnSpc>
            </a:pPr>
            <a:r>
              <a:rPr lang="en-US" dirty="0"/>
              <a:t>BEGIN</a:t>
            </a:r>
          </a:p>
          <a:p>
            <a:pPr>
              <a:lnSpc>
                <a:spcPct val="120000"/>
              </a:lnSpc>
            </a:pPr>
            <a:r>
              <a:rPr lang="en-US" dirty="0"/>
              <a:t>insert into </a:t>
            </a:r>
            <a:r>
              <a:rPr lang="en-US" dirty="0" err="1"/>
              <a:t>Comment_Type</a:t>
            </a:r>
            <a:r>
              <a:rPr lang="en-US" dirty="0"/>
              <a:t> (</a:t>
            </a:r>
            <a:r>
              <a:rPr lang="en-US" dirty="0" err="1"/>
              <a:t>CommentName</a:t>
            </a:r>
            <a:r>
              <a:rPr lang="en-US" dirty="0"/>
              <a:t>) Values(</a:t>
            </a:r>
            <a:r>
              <a:rPr lang="en-US" dirty="0" err="1"/>
              <a:t>CommentName</a:t>
            </a:r>
            <a:r>
              <a:rPr lang="en-US" dirty="0"/>
              <a:t>);</a:t>
            </a:r>
          </a:p>
          <a:p>
            <a:pPr>
              <a:lnSpc>
                <a:spcPct val="120000"/>
              </a:lnSpc>
            </a:pPr>
            <a:r>
              <a:rPr lang="en-US" dirty="0"/>
              <a:t>END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PROCEDURE DEREK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9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631</Words>
  <Application>Microsoft Office PowerPoint</Application>
  <PresentationFormat>Widescreen</PresentationFormat>
  <Paragraphs>303</Paragraphs>
  <Slides>23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Book Antiqua</vt:lpstr>
      <vt:lpstr>Calibri</vt:lpstr>
      <vt:lpstr>Consolas</vt:lpstr>
      <vt:lpstr>Times New Roman</vt:lpstr>
      <vt:lpstr>Sales Direction 16X9</vt:lpstr>
      <vt:lpstr>Visio</vt:lpstr>
      <vt:lpstr>Document</vt:lpstr>
      <vt:lpstr>BEDROCK </vt:lpstr>
      <vt:lpstr>Bedrock Technologies </vt:lpstr>
      <vt:lpstr>Bedrock Database Development</vt:lpstr>
      <vt:lpstr>Entity Relationship Diagram</vt:lpstr>
      <vt:lpstr>PowerPoint Presentation</vt:lpstr>
      <vt:lpstr>Database Design</vt:lpstr>
      <vt:lpstr>Bedrock Procedures</vt:lpstr>
      <vt:lpstr>Bedrock</vt:lpstr>
      <vt:lpstr>Bedrock Procedures</vt:lpstr>
      <vt:lpstr>Bedrock Procedures</vt:lpstr>
      <vt:lpstr>Bedrock Procedures</vt:lpstr>
      <vt:lpstr>Bedrock Procedures</vt:lpstr>
      <vt:lpstr>Bedrock Procedures</vt:lpstr>
      <vt:lpstr>Bedrock Procedures</vt:lpstr>
      <vt:lpstr>Bedrock Business Rules</vt:lpstr>
      <vt:lpstr>Bedrock Business Rules</vt:lpstr>
      <vt:lpstr>Bedrock Business Rules</vt:lpstr>
      <vt:lpstr>Bedrock Business Rules</vt:lpstr>
      <vt:lpstr>BEDROCK  FRONT END </vt:lpstr>
      <vt:lpstr>Bedrock Front End</vt:lpstr>
      <vt:lpstr>Bedrock Front End</vt:lpstr>
      <vt:lpstr>Bedrock Front End</vt:lpstr>
      <vt:lpstr>Bedrock Front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2016-12-14T16:19:54Z</dcterms:created>
  <dcterms:modified xsi:type="dcterms:W3CDTF">2016-12-14T23:49:07Z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