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12/13/2015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Waste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Pranali </a:t>
            </a:r>
            <a:r>
              <a:rPr lang="en-US" smtClean="0"/>
              <a:t>Narkar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3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United States of America is home to a variety of immigrants. With the increasing population, there are a variety of problems that need to be taken care of to have healthier communities.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certain flaws in the system to track problems like</a:t>
            </a:r>
          </a:p>
          <a:p>
            <a:r>
              <a:rPr lang="en-US" dirty="0" smtClean="0"/>
              <a:t> Waste Collecting(on time).</a:t>
            </a:r>
          </a:p>
          <a:p>
            <a:r>
              <a:rPr lang="en-US" dirty="0" smtClean="0"/>
              <a:t>Waste Recycling.</a:t>
            </a:r>
          </a:p>
        </p:txBody>
      </p:sp>
    </p:spTree>
    <p:extLst>
      <p:ext uri="{BB962C8B-B14F-4D97-AF65-F5344CB8AC3E}">
        <p14:creationId xmlns:p14="http://schemas.microsoft.com/office/powerpoint/2010/main" val="17393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Dustbins which are full needed to be taken care on time.</a:t>
            </a:r>
          </a:p>
          <a:p>
            <a:r>
              <a:rPr lang="en-US" dirty="0" smtClean="0"/>
              <a:t>They should be sorted properly for recycling.</a:t>
            </a:r>
          </a:p>
          <a:p>
            <a:r>
              <a:rPr lang="en-US" dirty="0" smtClean="0"/>
              <a:t>If any hazardous garbage should be discarded immediately.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04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152" y="136904"/>
            <a:ext cx="10058400" cy="288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0"/>
            <a:ext cx="12017188" cy="6858000"/>
          </a:xfrm>
        </p:spPr>
      </p:pic>
    </p:spTree>
    <p:extLst>
      <p:ext uri="{BB962C8B-B14F-4D97-AF65-F5344CB8AC3E}">
        <p14:creationId xmlns:p14="http://schemas.microsoft.com/office/powerpoint/2010/main" val="42149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Registration</a:t>
            </a:r>
          </a:p>
          <a:p>
            <a:r>
              <a:rPr lang="en-US" dirty="0" smtClean="0"/>
              <a:t>Request from sensor data to Manager.</a:t>
            </a:r>
          </a:p>
          <a:p>
            <a:r>
              <a:rPr lang="en-US" dirty="0" smtClean="0"/>
              <a:t>Graphical representation of different types of Garbage</a:t>
            </a:r>
          </a:p>
          <a:p>
            <a:r>
              <a:rPr lang="en-US" dirty="0" smtClean="0"/>
              <a:t>Recycling , which is timed and temperature is automated</a:t>
            </a:r>
          </a:p>
          <a:p>
            <a:r>
              <a:rPr lang="en-US" dirty="0" smtClean="0"/>
              <a:t>Transportation to different outlet.</a:t>
            </a:r>
          </a:p>
          <a:p>
            <a:r>
              <a:rPr lang="en-US" dirty="0" smtClean="0"/>
              <a:t>Report send via mail after every work request is completed.</a:t>
            </a:r>
          </a:p>
          <a:p>
            <a:r>
              <a:rPr lang="en-US" dirty="0" smtClean="0"/>
              <a:t>Calculation of area where the major garbage is collected, </a:t>
            </a:r>
            <a:r>
              <a:rPr lang="en-US" dirty="0" err="1" smtClean="0"/>
              <a:t>inorder</a:t>
            </a:r>
            <a:r>
              <a:rPr lang="en-US" dirty="0" smtClean="0"/>
              <a:t> to keep the work force around.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environmental issues. </a:t>
            </a:r>
          </a:p>
          <a:p>
            <a:r>
              <a:rPr lang="en-US" dirty="0" smtClean="0"/>
              <a:t>If garbage is suspected, immediate action is taken.</a:t>
            </a:r>
          </a:p>
          <a:p>
            <a:r>
              <a:rPr lang="en-US" dirty="0" smtClean="0"/>
              <a:t>Transportation team is called according to the type of garbage collected.</a:t>
            </a:r>
          </a:p>
          <a:p>
            <a:r>
              <a:rPr lang="en-US" dirty="0" smtClean="0"/>
              <a:t>Transportation team charges according to the </a:t>
            </a:r>
            <a:r>
              <a:rPr lang="en-US" dirty="0" err="1" smtClean="0"/>
              <a:t>kms</a:t>
            </a:r>
            <a:r>
              <a:rPr lang="en-US" dirty="0" smtClean="0"/>
              <a:t> covered.</a:t>
            </a:r>
          </a:p>
          <a:p>
            <a:r>
              <a:rPr lang="en-US" dirty="0" smtClean="0"/>
              <a:t>Recycling team calculates how much garbage is collected and how much is reproduced again.</a:t>
            </a:r>
          </a:p>
          <a:p>
            <a:r>
              <a:rPr lang="en-US" dirty="0" smtClean="0"/>
              <a:t>Transportation to outlet team sends the recycled waste to the outlets.</a:t>
            </a:r>
          </a:p>
          <a:p>
            <a:r>
              <a:rPr lang="en-US" dirty="0" smtClean="0"/>
              <a:t>This team sends the report to the manager notifying that the request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the concept of IOT(internet of things) to gather data and analyzing it by making use of sensors.</a:t>
            </a:r>
          </a:p>
          <a:p>
            <a:r>
              <a:rPr lang="en-US" dirty="0" smtClean="0"/>
              <a:t>Classifying garbage collection request on the basis of normal or suspected.</a:t>
            </a:r>
          </a:p>
          <a:p>
            <a:r>
              <a:rPr lang="en-US" dirty="0" smtClean="0"/>
              <a:t>Based on the garbage collected concern transportation team is notified.</a:t>
            </a:r>
          </a:p>
          <a:p>
            <a:r>
              <a:rPr lang="en-US" dirty="0" smtClean="0"/>
              <a:t>Analyzing which area has the most garbage in order to make improvements in the working team.</a:t>
            </a:r>
          </a:p>
          <a:p>
            <a:r>
              <a:rPr lang="en-US" dirty="0" smtClean="0"/>
              <a:t>Analyzing which garbage is popularly collected as well as which garbage is most useful.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</a:t>
            </a:r>
            <a:r>
              <a:rPr lang="en-US" dirty="0" smtClean="0"/>
              <a:t>reports using emails after completion of request(email </a:t>
            </a:r>
            <a:r>
              <a:rPr lang="en-US" dirty="0" err="1"/>
              <a:t>api</a:t>
            </a:r>
            <a:r>
              <a:rPr lang="en-US" dirty="0"/>
              <a:t>).</a:t>
            </a:r>
          </a:p>
          <a:p>
            <a:r>
              <a:rPr lang="en-US" dirty="0" smtClean="0"/>
              <a:t>Calculating distance travelled by the transporters using random data(</a:t>
            </a:r>
            <a:r>
              <a:rPr lang="en-US" dirty="0" err="1" smtClean="0"/>
              <a:t>math.random</a:t>
            </a:r>
            <a:r>
              <a:rPr lang="en-US" dirty="0" smtClean="0"/>
              <a:t> method).</a:t>
            </a:r>
          </a:p>
          <a:p>
            <a:r>
              <a:rPr lang="en-US" dirty="0" smtClean="0"/>
              <a:t>Calculating whether the work Request completed on time </a:t>
            </a:r>
            <a:r>
              <a:rPr lang="en-US" dirty="0" err="1" smtClean="0"/>
              <a:t>inorder</a:t>
            </a:r>
            <a:r>
              <a:rPr lang="en-US" dirty="0" smtClean="0"/>
              <a:t> to improve efficiency of the team.</a:t>
            </a:r>
          </a:p>
          <a:p>
            <a:r>
              <a:rPr lang="en-US" dirty="0" smtClean="0"/>
              <a:t>Generates graphical reports to show how much useful products are made out of collected garbage.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57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347</TotalTime>
  <Words>368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Waste Management</vt:lpstr>
      <vt:lpstr>Problem statement</vt:lpstr>
      <vt:lpstr>Proposed solution</vt:lpstr>
      <vt:lpstr>Object model</vt:lpstr>
      <vt:lpstr>Major Steps involved</vt:lpstr>
      <vt:lpstr>Use case</vt:lpstr>
      <vt:lpstr>Features</vt:lpstr>
      <vt:lpstr>Features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HOMES</dc:title>
  <dc:creator>Dev</dc:creator>
  <cp:lastModifiedBy>pranali narkar</cp:lastModifiedBy>
  <cp:revision>23</cp:revision>
  <dcterms:created xsi:type="dcterms:W3CDTF">2015-12-10T18:33:47Z</dcterms:created>
  <dcterms:modified xsi:type="dcterms:W3CDTF">2015-12-13T17:07:05Z</dcterms:modified>
</cp:coreProperties>
</file>