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4.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5.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6.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7.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8.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notesSlides/notesSlide9.xml" ContentType="application/vnd.openxmlformats-officedocument.presentationml.notesSlide+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10.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11.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notesSlides/notesSlide12.xml" ContentType="application/vnd.openxmlformats-officedocument.presentationml.notesSlide+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notesSlides/notesSlide13.xml" ContentType="application/vnd.openxmlformats-officedocument.presentationml.notesSlide+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notesSlides/notesSlide14.xml" ContentType="application/vnd.openxmlformats-officedocument.presentationml.notesSlide+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notesSlides/notesSlide15.xml" ContentType="application/vnd.openxmlformats-officedocument.presentationml.notesSlide+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notesSlides/notesSlide16.xml" ContentType="application/vnd.openxmlformats-officedocument.presentationml.notesSlide+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notesSlides/notesSlide17.xml" ContentType="application/vnd.openxmlformats-officedocument.presentationml.notesSlide+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notesSlides/notesSlide18.xml" ContentType="application/vnd.openxmlformats-officedocument.presentationml.notesSlide+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notesSlides/notesSlide19.xml" ContentType="application/vnd.openxmlformats-officedocument.presentationml.notesSlide+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notesSlides/notesSlide20.xml" ContentType="application/vnd.openxmlformats-officedocument.presentationml.notesSlide+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notesSlides/notesSlide21.xml" ContentType="application/vnd.openxmlformats-officedocument.presentationml.notesSlide+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notesSlides/notesSlide22.xml" ContentType="application/vnd.openxmlformats-officedocument.presentationml.notesSlide+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notesSlides/notesSlide23.xml" ContentType="application/vnd.openxmlformats-officedocument.presentationml.notesSlide+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notesSlides/notesSlide24.xml" ContentType="application/vnd.openxmlformats-officedocument.presentationml.notesSlide+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notesSlides/notesSlide25.xml" ContentType="application/vnd.openxmlformats-officedocument.presentationml.notesSlide+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notesSlides/notesSlide26.xml" ContentType="application/vnd.openxmlformats-officedocument.presentationml.notesSlide+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notesSlides/notesSlide27.xml" ContentType="application/vnd.openxmlformats-officedocument.presentationml.notesSlide+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notesSlides/notesSlide28.xml" ContentType="application/vnd.openxmlformats-officedocument.presentationml.notesSlide+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notesSlides/notesSlide29.xml" ContentType="application/vnd.openxmlformats-officedocument.presentationml.notesSlide+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notesSlides/notesSlide30.xml" ContentType="application/vnd.openxmlformats-officedocument.presentationml.notesSlide+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notesSlides/notesSlide31.xml" ContentType="application/vnd.openxmlformats-officedocument.presentationml.notesSlide+xml"/>
  <Override PartName="/ppt/tags/tag1419.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notesSlides/notesSlide32.xml" ContentType="application/vnd.openxmlformats-officedocument.presentationml.notesSlide+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notesSlides/notesSlide33.xml" ContentType="application/vnd.openxmlformats-officedocument.presentationml.notesSlide+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notesSlides/notesSlide34.xml" ContentType="application/vnd.openxmlformats-officedocument.presentationml.notesSlide+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notesSlides/notesSlide35.xml" ContentType="application/vnd.openxmlformats-officedocument.presentationml.notesSlide+xml"/>
  <Override PartName="/ppt/tags/tag1608.xml" ContentType="application/vnd.openxmlformats-officedocument.presentationml.tags+xml"/>
  <Override PartName="/ppt/tags/tag1609.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notesSlides/notesSlide36.xml" ContentType="application/vnd.openxmlformats-officedocument.presentationml.notesSlide+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67.xml" ContentType="application/vnd.openxmlformats-officedocument.presentationml.tags+xml"/>
  <Override PartName="/ppt/tags/tag1668.xml" ContentType="application/vnd.openxmlformats-officedocument.presentationml.tags+xml"/>
  <Override PartName="/ppt/tags/tag1669.xml" ContentType="application/vnd.openxmlformats-officedocument.presentationml.tags+xml"/>
  <Override PartName="/ppt/tags/tag1670.xml" ContentType="application/vnd.openxmlformats-officedocument.presentationml.tags+xml"/>
  <Override PartName="/ppt/tags/tag1671.xml" ContentType="application/vnd.openxmlformats-officedocument.presentationml.tags+xml"/>
  <Override PartName="/ppt/tags/tag1672.xml" ContentType="application/vnd.openxmlformats-officedocument.presentationml.tags+xml"/>
  <Override PartName="/ppt/tags/tag1673.xml" ContentType="application/vnd.openxmlformats-officedocument.presentationml.tags+xml"/>
  <Override PartName="/ppt/tags/tag1674.xml" ContentType="application/vnd.openxmlformats-officedocument.presentationml.tags+xml"/>
  <Override PartName="/ppt/tags/tag1675.xml" ContentType="application/vnd.openxmlformats-officedocument.presentationml.tags+xml"/>
  <Override PartName="/ppt/tags/tag1676.xml" ContentType="application/vnd.openxmlformats-officedocument.presentationml.tags+xml"/>
  <Override PartName="/ppt/tags/tag1677.xml" ContentType="application/vnd.openxmlformats-officedocument.presentationml.tags+xml"/>
  <Override PartName="/ppt/tags/tag1678.xml" ContentType="application/vnd.openxmlformats-officedocument.presentationml.tags+xml"/>
  <Override PartName="/ppt/tags/tag1679.xml" ContentType="application/vnd.openxmlformats-officedocument.presentationml.tags+xml"/>
  <Override PartName="/ppt/tags/tag1680.xml" ContentType="application/vnd.openxmlformats-officedocument.presentationml.tags+xml"/>
  <Override PartName="/ppt/tags/tag1681.xml" ContentType="application/vnd.openxmlformats-officedocument.presentationml.tags+xml"/>
  <Override PartName="/ppt/tags/tag1682.xml" ContentType="application/vnd.openxmlformats-officedocument.presentationml.tags+xml"/>
  <Override PartName="/ppt/tags/tag1683.xml" ContentType="application/vnd.openxmlformats-officedocument.presentationml.tags+xml"/>
  <Override PartName="/ppt/tags/tag1684.xml" ContentType="application/vnd.openxmlformats-officedocument.presentationml.tags+xml"/>
  <Override PartName="/ppt/tags/tag1685.xml" ContentType="application/vnd.openxmlformats-officedocument.presentationml.tags+xml"/>
  <Override PartName="/ppt/tags/tag1686.xml" ContentType="application/vnd.openxmlformats-officedocument.presentationml.tags+xml"/>
  <Override PartName="/ppt/tags/tag1687.xml" ContentType="application/vnd.openxmlformats-officedocument.presentationml.tags+xml"/>
  <Override PartName="/ppt/tags/tag1688.xml" ContentType="application/vnd.openxmlformats-officedocument.presentationml.tags+xml"/>
  <Override PartName="/ppt/tags/tag1689.xml" ContentType="application/vnd.openxmlformats-officedocument.presentationml.tags+xml"/>
  <Override PartName="/ppt/tags/tag1690.xml" ContentType="application/vnd.openxmlformats-officedocument.presentationml.tags+xml"/>
  <Override PartName="/ppt/tags/tag1691.xml" ContentType="application/vnd.openxmlformats-officedocument.presentationml.tags+xml"/>
  <Override PartName="/ppt/tags/tag1692.xml" ContentType="application/vnd.openxmlformats-officedocument.presentationml.tags+xml"/>
  <Override PartName="/ppt/tags/tag1693.xml" ContentType="application/vnd.openxmlformats-officedocument.presentationml.tags+xml"/>
  <Override PartName="/ppt/tags/tag1694.xml" ContentType="application/vnd.openxmlformats-officedocument.presentationml.tags+xml"/>
  <Override PartName="/ppt/tags/tag1695.xml" ContentType="application/vnd.openxmlformats-officedocument.presentationml.tags+xml"/>
  <Override PartName="/ppt/tags/tag1696.xml" ContentType="application/vnd.openxmlformats-officedocument.presentationml.tags+xml"/>
  <Override PartName="/ppt/tags/tag1697.xml" ContentType="application/vnd.openxmlformats-officedocument.presentationml.tags+xml"/>
  <Override PartName="/ppt/tags/tag1698.xml" ContentType="application/vnd.openxmlformats-officedocument.presentationml.tags+xml"/>
  <Override PartName="/ppt/tags/tag1699.xml" ContentType="application/vnd.openxmlformats-officedocument.presentationml.tags+xml"/>
  <Override PartName="/ppt/tags/tag1700.xml" ContentType="application/vnd.openxmlformats-officedocument.presentationml.tags+xml"/>
  <Override PartName="/ppt/tags/tag1701.xml" ContentType="application/vnd.openxmlformats-officedocument.presentationml.tags+xml"/>
  <Override PartName="/ppt/tags/tag1702.xml" ContentType="application/vnd.openxmlformats-officedocument.presentationml.tags+xml"/>
  <Override PartName="/ppt/notesSlides/notesSlide37.xml" ContentType="application/vnd.openxmlformats-officedocument.presentationml.notesSlide+xml"/>
  <Override PartName="/ppt/tags/tag1703.xml" ContentType="application/vnd.openxmlformats-officedocument.presentationml.tags+xml"/>
  <Override PartName="/ppt/tags/tag1704.xml" ContentType="application/vnd.openxmlformats-officedocument.presentationml.tags+xml"/>
  <Override PartName="/ppt/tags/tag1705.xml" ContentType="application/vnd.openxmlformats-officedocument.presentationml.tags+xml"/>
  <Override PartName="/ppt/tags/tag1706.xml" ContentType="application/vnd.openxmlformats-officedocument.presentationml.tags+xml"/>
  <Override PartName="/ppt/tags/tag1707.xml" ContentType="application/vnd.openxmlformats-officedocument.presentationml.tags+xml"/>
  <Override PartName="/ppt/tags/tag1708.xml" ContentType="application/vnd.openxmlformats-officedocument.presentationml.tags+xml"/>
  <Override PartName="/ppt/tags/tag1709.xml" ContentType="application/vnd.openxmlformats-officedocument.presentationml.tags+xml"/>
  <Override PartName="/ppt/tags/tag1710.xml" ContentType="application/vnd.openxmlformats-officedocument.presentationml.tags+xml"/>
  <Override PartName="/ppt/tags/tag1711.xml" ContentType="application/vnd.openxmlformats-officedocument.presentationml.tags+xml"/>
  <Override PartName="/ppt/tags/tag1712.xml" ContentType="application/vnd.openxmlformats-officedocument.presentationml.tags+xml"/>
  <Override PartName="/ppt/tags/tag1713.xml" ContentType="application/vnd.openxmlformats-officedocument.presentationml.tags+xml"/>
  <Override PartName="/ppt/tags/tag1714.xml" ContentType="application/vnd.openxmlformats-officedocument.presentationml.tags+xml"/>
  <Override PartName="/ppt/tags/tag1715.xml" ContentType="application/vnd.openxmlformats-officedocument.presentationml.tags+xml"/>
  <Override PartName="/ppt/tags/tag1716.xml" ContentType="application/vnd.openxmlformats-officedocument.presentationml.tags+xml"/>
  <Override PartName="/ppt/tags/tag1717.xml" ContentType="application/vnd.openxmlformats-officedocument.presentationml.tags+xml"/>
  <Override PartName="/ppt/tags/tag1718.xml" ContentType="application/vnd.openxmlformats-officedocument.presentationml.tags+xml"/>
  <Override PartName="/ppt/tags/tag1719.xml" ContentType="application/vnd.openxmlformats-officedocument.presentationml.tags+xml"/>
  <Override PartName="/ppt/tags/tag1720.xml" ContentType="application/vnd.openxmlformats-officedocument.presentationml.tags+xml"/>
  <Override PartName="/ppt/tags/tag1721.xml" ContentType="application/vnd.openxmlformats-officedocument.presentationml.tags+xml"/>
  <Override PartName="/ppt/tags/tag1722.xml" ContentType="application/vnd.openxmlformats-officedocument.presentationml.tags+xml"/>
  <Override PartName="/ppt/tags/tag1723.xml" ContentType="application/vnd.openxmlformats-officedocument.presentationml.tags+xml"/>
  <Override PartName="/ppt/tags/tag1724.xml" ContentType="application/vnd.openxmlformats-officedocument.presentationml.tags+xml"/>
  <Override PartName="/ppt/tags/tag1725.xml" ContentType="application/vnd.openxmlformats-officedocument.presentationml.tags+xml"/>
  <Override PartName="/ppt/tags/tag1726.xml" ContentType="application/vnd.openxmlformats-officedocument.presentationml.tags+xml"/>
  <Override PartName="/ppt/tags/tag1727.xml" ContentType="application/vnd.openxmlformats-officedocument.presentationml.tags+xml"/>
  <Override PartName="/ppt/tags/tag1728.xml" ContentType="application/vnd.openxmlformats-officedocument.presentationml.tags+xml"/>
  <Override PartName="/ppt/tags/tag1729.xml" ContentType="application/vnd.openxmlformats-officedocument.presentationml.tags+xml"/>
  <Override PartName="/ppt/tags/tag1730.xml" ContentType="application/vnd.openxmlformats-officedocument.presentationml.tags+xml"/>
  <Override PartName="/ppt/tags/tag1731.xml" ContentType="application/vnd.openxmlformats-officedocument.presentationml.tags+xml"/>
  <Override PartName="/ppt/tags/tag1732.xml" ContentType="application/vnd.openxmlformats-officedocument.presentationml.tags+xml"/>
  <Override PartName="/ppt/tags/tag1733.xml" ContentType="application/vnd.openxmlformats-officedocument.presentationml.tags+xml"/>
  <Override PartName="/ppt/tags/tag1734.xml" ContentType="application/vnd.openxmlformats-officedocument.presentationml.tags+xml"/>
  <Override PartName="/ppt/tags/tag1735.xml" ContentType="application/vnd.openxmlformats-officedocument.presentationml.tags+xml"/>
  <Override PartName="/ppt/tags/tag1736.xml" ContentType="application/vnd.openxmlformats-officedocument.presentationml.tags+xml"/>
  <Override PartName="/ppt/tags/tag1737.xml" ContentType="application/vnd.openxmlformats-officedocument.presentationml.tags+xml"/>
  <Override PartName="/ppt/tags/tag1738.xml" ContentType="application/vnd.openxmlformats-officedocument.presentationml.tags+xml"/>
  <Override PartName="/ppt/tags/tag1739.xml" ContentType="application/vnd.openxmlformats-officedocument.presentationml.tags+xml"/>
  <Override PartName="/ppt/tags/tag1740.xml" ContentType="application/vnd.openxmlformats-officedocument.presentationml.tags+xml"/>
  <Override PartName="/ppt/tags/tag1741.xml" ContentType="application/vnd.openxmlformats-officedocument.presentationml.tags+xml"/>
  <Override PartName="/ppt/tags/tag1742.xml" ContentType="application/vnd.openxmlformats-officedocument.presentationml.tags+xml"/>
  <Override PartName="/ppt/tags/tag1743.xml" ContentType="application/vnd.openxmlformats-officedocument.presentationml.tags+xml"/>
  <Override PartName="/ppt/tags/tag1744.xml" ContentType="application/vnd.openxmlformats-officedocument.presentationml.tags+xml"/>
  <Override PartName="/ppt/tags/tag1745.xml" ContentType="application/vnd.openxmlformats-officedocument.presentationml.tags+xml"/>
  <Override PartName="/ppt/tags/tag1746.xml" ContentType="application/vnd.openxmlformats-officedocument.presentationml.tags+xml"/>
  <Override PartName="/ppt/tags/tag1747.xml" ContentType="application/vnd.openxmlformats-officedocument.presentationml.tags+xml"/>
  <Override PartName="/ppt/tags/tag1748.xml" ContentType="application/vnd.openxmlformats-officedocument.presentationml.tags+xml"/>
  <Override PartName="/ppt/tags/tag1749.xml" ContentType="application/vnd.openxmlformats-officedocument.presentationml.tags+xml"/>
  <Override PartName="/ppt/notesSlides/notesSlide38.xml" ContentType="application/vnd.openxmlformats-officedocument.presentationml.notesSlide+xml"/>
  <Override PartName="/ppt/tags/tag1750.xml" ContentType="application/vnd.openxmlformats-officedocument.presentationml.tags+xml"/>
  <Override PartName="/ppt/tags/tag1751.xml" ContentType="application/vnd.openxmlformats-officedocument.presentationml.tags+xml"/>
  <Override PartName="/ppt/tags/tag1752.xml" ContentType="application/vnd.openxmlformats-officedocument.presentationml.tags+xml"/>
  <Override PartName="/ppt/tags/tag1753.xml" ContentType="application/vnd.openxmlformats-officedocument.presentationml.tags+xml"/>
  <Override PartName="/ppt/tags/tag1754.xml" ContentType="application/vnd.openxmlformats-officedocument.presentationml.tags+xml"/>
  <Override PartName="/ppt/tags/tag1755.xml" ContentType="application/vnd.openxmlformats-officedocument.presentationml.tags+xml"/>
  <Override PartName="/ppt/tags/tag1756.xml" ContentType="application/vnd.openxmlformats-officedocument.presentationml.tags+xml"/>
  <Override PartName="/ppt/tags/tag1757.xml" ContentType="application/vnd.openxmlformats-officedocument.presentationml.tags+xml"/>
  <Override PartName="/ppt/tags/tag1758.xml" ContentType="application/vnd.openxmlformats-officedocument.presentationml.tags+xml"/>
  <Override PartName="/ppt/tags/tag1759.xml" ContentType="application/vnd.openxmlformats-officedocument.presentationml.tags+xml"/>
  <Override PartName="/ppt/tags/tag1760.xml" ContentType="application/vnd.openxmlformats-officedocument.presentationml.tags+xml"/>
  <Override PartName="/ppt/tags/tag1761.xml" ContentType="application/vnd.openxmlformats-officedocument.presentationml.tags+xml"/>
  <Override PartName="/ppt/tags/tag1762.xml" ContentType="application/vnd.openxmlformats-officedocument.presentationml.tags+xml"/>
  <Override PartName="/ppt/tags/tag1763.xml" ContentType="application/vnd.openxmlformats-officedocument.presentationml.tags+xml"/>
  <Override PartName="/ppt/tags/tag1764.xml" ContentType="application/vnd.openxmlformats-officedocument.presentationml.tags+xml"/>
  <Override PartName="/ppt/tags/tag1765.xml" ContentType="application/vnd.openxmlformats-officedocument.presentationml.tags+xml"/>
  <Override PartName="/ppt/tags/tag1766.xml" ContentType="application/vnd.openxmlformats-officedocument.presentationml.tags+xml"/>
  <Override PartName="/ppt/tags/tag1767.xml" ContentType="application/vnd.openxmlformats-officedocument.presentationml.tags+xml"/>
  <Override PartName="/ppt/tags/tag1768.xml" ContentType="application/vnd.openxmlformats-officedocument.presentationml.tags+xml"/>
  <Override PartName="/ppt/tags/tag1769.xml" ContentType="application/vnd.openxmlformats-officedocument.presentationml.tags+xml"/>
  <Override PartName="/ppt/tags/tag1770.xml" ContentType="application/vnd.openxmlformats-officedocument.presentationml.tags+xml"/>
  <Override PartName="/ppt/tags/tag1771.xml" ContentType="application/vnd.openxmlformats-officedocument.presentationml.tags+xml"/>
  <Override PartName="/ppt/tags/tag1772.xml" ContentType="application/vnd.openxmlformats-officedocument.presentationml.tags+xml"/>
  <Override PartName="/ppt/tags/tag1773.xml" ContentType="application/vnd.openxmlformats-officedocument.presentationml.tags+xml"/>
  <Override PartName="/ppt/tags/tag1774.xml" ContentType="application/vnd.openxmlformats-officedocument.presentationml.tags+xml"/>
  <Override PartName="/ppt/tags/tag1775.xml" ContentType="application/vnd.openxmlformats-officedocument.presentationml.tags+xml"/>
  <Override PartName="/ppt/tags/tag1776.xml" ContentType="application/vnd.openxmlformats-officedocument.presentationml.tags+xml"/>
  <Override PartName="/ppt/tags/tag1777.xml" ContentType="application/vnd.openxmlformats-officedocument.presentationml.tags+xml"/>
  <Override PartName="/ppt/tags/tag1778.xml" ContentType="application/vnd.openxmlformats-officedocument.presentationml.tags+xml"/>
  <Override PartName="/ppt/tags/tag1779.xml" ContentType="application/vnd.openxmlformats-officedocument.presentationml.tags+xml"/>
  <Override PartName="/ppt/tags/tag1780.xml" ContentType="application/vnd.openxmlformats-officedocument.presentationml.tags+xml"/>
  <Override PartName="/ppt/tags/tag1781.xml" ContentType="application/vnd.openxmlformats-officedocument.presentationml.tags+xml"/>
  <Override PartName="/ppt/tags/tag1782.xml" ContentType="application/vnd.openxmlformats-officedocument.presentationml.tags+xml"/>
  <Override PartName="/ppt/tags/tag1783.xml" ContentType="application/vnd.openxmlformats-officedocument.presentationml.tags+xml"/>
  <Override PartName="/ppt/tags/tag1784.xml" ContentType="application/vnd.openxmlformats-officedocument.presentationml.tags+xml"/>
  <Override PartName="/ppt/tags/tag1785.xml" ContentType="application/vnd.openxmlformats-officedocument.presentationml.tags+xml"/>
  <Override PartName="/ppt/tags/tag1786.xml" ContentType="application/vnd.openxmlformats-officedocument.presentationml.tags+xml"/>
  <Override PartName="/ppt/tags/tag1787.xml" ContentType="application/vnd.openxmlformats-officedocument.presentationml.tags+xml"/>
  <Override PartName="/ppt/tags/tag1788.xml" ContentType="application/vnd.openxmlformats-officedocument.presentationml.tags+xml"/>
  <Override PartName="/ppt/tags/tag1789.xml" ContentType="application/vnd.openxmlformats-officedocument.presentationml.tags+xml"/>
  <Override PartName="/ppt/tags/tag1790.xml" ContentType="application/vnd.openxmlformats-officedocument.presentationml.tags+xml"/>
  <Override PartName="/ppt/tags/tag1791.xml" ContentType="application/vnd.openxmlformats-officedocument.presentationml.tags+xml"/>
  <Override PartName="/ppt/tags/tag1792.xml" ContentType="application/vnd.openxmlformats-officedocument.presentationml.tags+xml"/>
  <Override PartName="/ppt/tags/tag1793.xml" ContentType="application/vnd.openxmlformats-officedocument.presentationml.tags+xml"/>
  <Override PartName="/ppt/tags/tag1794.xml" ContentType="application/vnd.openxmlformats-officedocument.presentationml.tags+xml"/>
  <Override PartName="/ppt/tags/tag1795.xml" ContentType="application/vnd.openxmlformats-officedocument.presentationml.tags+xml"/>
  <Override PartName="/ppt/tags/tag1796.xml" ContentType="application/vnd.openxmlformats-officedocument.presentationml.tags+xml"/>
  <Override PartName="/ppt/tags/tag1797.xml" ContentType="application/vnd.openxmlformats-officedocument.presentationml.tags+xml"/>
  <Override PartName="/ppt/notesSlides/notesSlide39.xml" ContentType="application/vnd.openxmlformats-officedocument.presentationml.notesSlide+xml"/>
  <Override PartName="/ppt/tags/tag1798.xml" ContentType="application/vnd.openxmlformats-officedocument.presentationml.tags+xml"/>
  <Override PartName="/ppt/tags/tag1799.xml" ContentType="application/vnd.openxmlformats-officedocument.presentationml.tags+xml"/>
  <Override PartName="/ppt/tags/tag1800.xml" ContentType="application/vnd.openxmlformats-officedocument.presentationml.tags+xml"/>
  <Override PartName="/ppt/tags/tag1801.xml" ContentType="application/vnd.openxmlformats-officedocument.presentationml.tags+xml"/>
  <Override PartName="/ppt/tags/tag1802.xml" ContentType="application/vnd.openxmlformats-officedocument.presentationml.tags+xml"/>
  <Override PartName="/ppt/tags/tag1803.xml" ContentType="application/vnd.openxmlformats-officedocument.presentationml.tags+xml"/>
  <Override PartName="/ppt/tags/tag1804.xml" ContentType="application/vnd.openxmlformats-officedocument.presentationml.tags+xml"/>
  <Override PartName="/ppt/tags/tag1805.xml" ContentType="application/vnd.openxmlformats-officedocument.presentationml.tags+xml"/>
  <Override PartName="/ppt/tags/tag1806.xml" ContentType="application/vnd.openxmlformats-officedocument.presentationml.tags+xml"/>
  <Override PartName="/ppt/tags/tag1807.xml" ContentType="application/vnd.openxmlformats-officedocument.presentationml.tags+xml"/>
  <Override PartName="/ppt/tags/tag1808.xml" ContentType="application/vnd.openxmlformats-officedocument.presentationml.tags+xml"/>
  <Override PartName="/ppt/tags/tag1809.xml" ContentType="application/vnd.openxmlformats-officedocument.presentationml.tags+xml"/>
  <Override PartName="/ppt/tags/tag1810.xml" ContentType="application/vnd.openxmlformats-officedocument.presentationml.tags+xml"/>
  <Override PartName="/ppt/tags/tag1811.xml" ContentType="application/vnd.openxmlformats-officedocument.presentationml.tags+xml"/>
  <Override PartName="/ppt/tags/tag1812.xml" ContentType="application/vnd.openxmlformats-officedocument.presentationml.tags+xml"/>
  <Override PartName="/ppt/tags/tag1813.xml" ContentType="application/vnd.openxmlformats-officedocument.presentationml.tags+xml"/>
  <Override PartName="/ppt/tags/tag1814.xml" ContentType="application/vnd.openxmlformats-officedocument.presentationml.tags+xml"/>
  <Override PartName="/ppt/tags/tag1815.xml" ContentType="application/vnd.openxmlformats-officedocument.presentationml.tags+xml"/>
  <Override PartName="/ppt/tags/tag1816.xml" ContentType="application/vnd.openxmlformats-officedocument.presentationml.tags+xml"/>
  <Override PartName="/ppt/tags/tag1817.xml" ContentType="application/vnd.openxmlformats-officedocument.presentationml.tags+xml"/>
  <Override PartName="/ppt/tags/tag1818.xml" ContentType="application/vnd.openxmlformats-officedocument.presentationml.tags+xml"/>
  <Override PartName="/ppt/tags/tag1819.xml" ContentType="application/vnd.openxmlformats-officedocument.presentationml.tags+xml"/>
  <Override PartName="/ppt/tags/tag1820.xml" ContentType="application/vnd.openxmlformats-officedocument.presentationml.tags+xml"/>
  <Override PartName="/ppt/tags/tag1821.xml" ContentType="application/vnd.openxmlformats-officedocument.presentationml.tags+xml"/>
  <Override PartName="/ppt/tags/tag1822.xml" ContentType="application/vnd.openxmlformats-officedocument.presentationml.tags+xml"/>
  <Override PartName="/ppt/tags/tag1823.xml" ContentType="application/vnd.openxmlformats-officedocument.presentationml.tags+xml"/>
  <Override PartName="/ppt/tags/tag1824.xml" ContentType="application/vnd.openxmlformats-officedocument.presentationml.tags+xml"/>
  <Override PartName="/ppt/tags/tag1825.xml" ContentType="application/vnd.openxmlformats-officedocument.presentationml.tags+xml"/>
  <Override PartName="/ppt/tags/tag1826.xml" ContentType="application/vnd.openxmlformats-officedocument.presentationml.tags+xml"/>
  <Override PartName="/ppt/tags/tag1827.xml" ContentType="application/vnd.openxmlformats-officedocument.presentationml.tags+xml"/>
  <Override PartName="/ppt/tags/tag1828.xml" ContentType="application/vnd.openxmlformats-officedocument.presentationml.tags+xml"/>
  <Override PartName="/ppt/tags/tag1829.xml" ContentType="application/vnd.openxmlformats-officedocument.presentationml.tags+xml"/>
  <Override PartName="/ppt/tags/tag1830.xml" ContentType="application/vnd.openxmlformats-officedocument.presentationml.tags+xml"/>
  <Override PartName="/ppt/tags/tag1831.xml" ContentType="application/vnd.openxmlformats-officedocument.presentationml.tags+xml"/>
  <Override PartName="/ppt/tags/tag1832.xml" ContentType="application/vnd.openxmlformats-officedocument.presentationml.tags+xml"/>
  <Override PartName="/ppt/tags/tag1833.xml" ContentType="application/vnd.openxmlformats-officedocument.presentationml.tags+xml"/>
  <Override PartName="/ppt/tags/tag1834.xml" ContentType="application/vnd.openxmlformats-officedocument.presentationml.tags+xml"/>
  <Override PartName="/ppt/tags/tag1835.xml" ContentType="application/vnd.openxmlformats-officedocument.presentationml.tags+xml"/>
  <Override PartName="/ppt/tags/tag1836.xml" ContentType="application/vnd.openxmlformats-officedocument.presentationml.tags+xml"/>
  <Override PartName="/ppt/tags/tag1837.xml" ContentType="application/vnd.openxmlformats-officedocument.presentationml.tags+xml"/>
  <Override PartName="/ppt/tags/tag1838.xml" ContentType="application/vnd.openxmlformats-officedocument.presentationml.tags+xml"/>
  <Override PartName="/ppt/tags/tag1839.xml" ContentType="application/vnd.openxmlformats-officedocument.presentationml.tags+xml"/>
  <Override PartName="/ppt/tags/tag1840.xml" ContentType="application/vnd.openxmlformats-officedocument.presentationml.tags+xml"/>
  <Override PartName="/ppt/tags/tag1841.xml" ContentType="application/vnd.openxmlformats-officedocument.presentationml.tags+xml"/>
  <Override PartName="/ppt/tags/tag1842.xml" ContentType="application/vnd.openxmlformats-officedocument.presentationml.tags+xml"/>
  <Override PartName="/ppt/tags/tag1843.xml" ContentType="application/vnd.openxmlformats-officedocument.presentationml.tags+xml"/>
  <Override PartName="/ppt/tags/tag184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7"/>
  </p:notesMasterIdLst>
  <p:handoutMasterIdLst>
    <p:handoutMasterId r:id="rId48"/>
  </p:handoutMasterIdLst>
  <p:sldIdLst>
    <p:sldId id="368" r:id="rId6"/>
    <p:sldId id="367" r:id="rId7"/>
    <p:sldId id="376" r:id="rId8"/>
    <p:sldId id="409" r:id="rId9"/>
    <p:sldId id="414" r:id="rId10"/>
    <p:sldId id="386" r:id="rId11"/>
    <p:sldId id="412" r:id="rId12"/>
    <p:sldId id="416" r:id="rId13"/>
    <p:sldId id="411" r:id="rId14"/>
    <p:sldId id="385" r:id="rId15"/>
    <p:sldId id="378" r:id="rId16"/>
    <p:sldId id="380" r:id="rId17"/>
    <p:sldId id="372" r:id="rId18"/>
    <p:sldId id="374" r:id="rId19"/>
    <p:sldId id="410" r:id="rId20"/>
    <p:sldId id="375" r:id="rId21"/>
    <p:sldId id="377" r:id="rId22"/>
    <p:sldId id="407" r:id="rId23"/>
    <p:sldId id="413" r:id="rId24"/>
    <p:sldId id="381" r:id="rId25"/>
    <p:sldId id="387" r:id="rId26"/>
    <p:sldId id="392" r:id="rId27"/>
    <p:sldId id="398" r:id="rId28"/>
    <p:sldId id="399" r:id="rId29"/>
    <p:sldId id="401" r:id="rId30"/>
    <p:sldId id="402" r:id="rId31"/>
    <p:sldId id="403" r:id="rId32"/>
    <p:sldId id="405" r:id="rId33"/>
    <p:sldId id="404" r:id="rId34"/>
    <p:sldId id="415" r:id="rId35"/>
    <p:sldId id="400" r:id="rId36"/>
    <p:sldId id="406" r:id="rId37"/>
    <p:sldId id="408" r:id="rId38"/>
    <p:sldId id="396" r:id="rId39"/>
    <p:sldId id="397" r:id="rId40"/>
    <p:sldId id="393" r:id="rId41"/>
    <p:sldId id="395" r:id="rId42"/>
    <p:sldId id="390" r:id="rId43"/>
    <p:sldId id="391" r:id="rId44"/>
    <p:sldId id="384" r:id="rId45"/>
    <p:sldId id="379" r:id="rId46"/>
  </p:sldIdLst>
  <p:sldSz cx="10972800" cy="8229600" type="B4JIS"/>
  <p:notesSz cx="6858000" cy="9144000"/>
  <p:custDataLst>
    <p:tags r:id="rId49"/>
  </p:custDataLst>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CF7AB1D-459C-489A-9C21-9154B2FD8A2D}">
          <p14:sldIdLst>
            <p14:sldId id="368"/>
            <p14:sldId id="367"/>
            <p14:sldId id="376"/>
          </p14:sldIdLst>
        </p14:section>
        <p14:section name="Background" id="{20FAAEB5-6D24-4651-A3CA-9B5A9705C5B5}">
          <p14:sldIdLst>
            <p14:sldId id="409"/>
            <p14:sldId id="414"/>
          </p14:sldIdLst>
        </p14:section>
        <p14:section name="Annotation" id="{92187BCA-4085-43FF-9B7A-6E58D4CACCEE}">
          <p14:sldIdLst>
            <p14:sldId id="386"/>
            <p14:sldId id="412"/>
            <p14:sldId id="416"/>
          </p14:sldIdLst>
        </p14:section>
        <p14:section name="Task 1 (NER)" id="{DDFD1F65-C0F3-4597-A1C6-B9A5677810EE}">
          <p14:sldIdLst>
            <p14:sldId id="411"/>
            <p14:sldId id="385"/>
            <p14:sldId id="378"/>
            <p14:sldId id="380"/>
            <p14:sldId id="372"/>
            <p14:sldId id="374"/>
            <p14:sldId id="410"/>
            <p14:sldId id="375"/>
            <p14:sldId id="377"/>
            <p14:sldId id="407"/>
            <p14:sldId id="413"/>
            <p14:sldId id="381"/>
          </p14:sldIdLst>
        </p14:section>
        <p14:section name="Task 2 (RE)" id="{569DC74D-F863-45F6-88FA-CAF921B8C493}">
          <p14:sldIdLst>
            <p14:sldId id="387"/>
            <p14:sldId id="392"/>
            <p14:sldId id="398"/>
            <p14:sldId id="399"/>
            <p14:sldId id="401"/>
            <p14:sldId id="402"/>
            <p14:sldId id="403"/>
            <p14:sldId id="405"/>
            <p14:sldId id="404"/>
            <p14:sldId id="415"/>
            <p14:sldId id="400"/>
            <p14:sldId id="406"/>
            <p14:sldId id="408"/>
            <p14:sldId id="396"/>
          </p14:sldIdLst>
        </p14:section>
        <p14:section name="Task 3 (integrated)" id="{FE545090-F25A-4166-A01D-3DDF8E58556D}">
          <p14:sldIdLst>
            <p14:sldId id="397"/>
            <p14:sldId id="393"/>
            <p14:sldId id="395"/>
            <p14:sldId id="390"/>
          </p14:sldIdLst>
        </p14:section>
        <p14:section name="Conclusion" id="{880DB0EE-24F1-4276-B6D7-5F6BA7B178FB}">
          <p14:sldIdLst>
            <p14:sldId id="391"/>
            <p14:sldId id="384"/>
            <p14:sldId id="379"/>
          </p14:sldIdLst>
        </p14:section>
      </p14:sectionLst>
    </p:ext>
    <p:ext uri="{EFAFB233-063F-42B5-8137-9DF3F51BA10A}">
      <p15:sldGuideLst xmlns:p15="http://schemas.microsoft.com/office/powerpoint/2012/main">
        <p15:guide id="1" orient="horz" pos="2592">
          <p15:clr>
            <a:srgbClr val="A4A3A4"/>
          </p15:clr>
        </p15:guide>
        <p15:guide id="2" pos="34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gress Indicator" initials="pi"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1527"/>
    <a:srgbClr val="B01C32"/>
    <a:srgbClr val="A21727"/>
    <a:srgbClr val="CC0000"/>
    <a:srgbClr val="CCCDCC"/>
    <a:srgbClr val="EDEEED"/>
    <a:srgbClr val="872C90"/>
    <a:srgbClr val="C51C30"/>
    <a:srgbClr val="1AA594"/>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CCCD7-4577-4912-BC80-FDC036CF012A}" v="1" dt="2018-11-02T18:00:26.898"/>
    <p1510:client id="{8D8140AC-559B-4DE9-9282-5E4293F4B937}" v="128" dt="2018-11-02T20:39:28.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00" autoAdjust="0"/>
    <p:restoredTop sz="82961" autoAdjust="0"/>
  </p:normalViewPr>
  <p:slideViewPr>
    <p:cSldViewPr snapToGrid="0" snapToObjects="1" showGuides="1">
      <p:cViewPr varScale="1">
        <p:scale>
          <a:sx n="44" d="100"/>
          <a:sy n="44" d="100"/>
        </p:scale>
        <p:origin x="1908" y="32"/>
      </p:cViewPr>
      <p:guideLst>
        <p:guide orient="horz" pos="2592"/>
        <p:guide pos="3456"/>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Peterson" userId="2e3a1b80598f0968" providerId="LiveId" clId="{12F7A68C-7554-44E8-86E3-8F731CFD0D96}"/>
    <pc:docChg chg="undo redo custSel mod addSld delSld modSld sldOrd">
      <pc:chgData name="Kelly Peterson" userId="2e3a1b80598f0968" providerId="LiveId" clId="{12F7A68C-7554-44E8-86E3-8F731CFD0D96}" dt="2018-10-30T04:01:44.963" v="22490" actId="20577"/>
      <pc:docMkLst>
        <pc:docMk/>
      </pc:docMkLst>
      <pc:sldChg chg="addSp delSp modSp modAnim modNotesTx">
        <pc:chgData name="Kelly Peterson" userId="2e3a1b80598f0968" providerId="LiveId" clId="{12F7A68C-7554-44E8-86E3-8F731CFD0D96}" dt="2018-10-30T02:10:20.978" v="22276"/>
        <pc:sldMkLst>
          <pc:docMk/>
          <pc:sldMk cId="2011485540" sldId="367"/>
        </pc:sldMkLst>
        <pc:spChg chg="mod">
          <ac:chgData name="Kelly Peterson" userId="2e3a1b80598f0968" providerId="LiveId" clId="{12F7A68C-7554-44E8-86E3-8F731CFD0D96}" dt="2018-10-28T02:55:52.924" v="52" actId="20577"/>
          <ac:spMkLst>
            <pc:docMk/>
            <pc:sldMk cId="2011485540" sldId="367"/>
            <ac:spMk id="2" creationId="{00000000-0000-0000-0000-000000000000}"/>
          </ac:spMkLst>
        </pc:spChg>
        <pc:spChg chg="mod">
          <ac:chgData name="Kelly Peterson" userId="2e3a1b80598f0968" providerId="LiveId" clId="{12F7A68C-7554-44E8-86E3-8F731CFD0D96}" dt="2018-10-29T22:54:38.996" v="6995" actId="20577"/>
          <ac:spMkLst>
            <pc:docMk/>
            <pc:sldMk cId="2011485540" sldId="367"/>
            <ac:spMk id="5" creationId="{00000000-0000-0000-0000-000000000000}"/>
          </ac:spMkLst>
        </pc:spChg>
        <pc:picChg chg="add del mod">
          <ac:chgData name="Kelly Peterson" userId="2e3a1b80598f0968" providerId="LiveId" clId="{12F7A68C-7554-44E8-86E3-8F731CFD0D96}" dt="2018-10-30T02:10:20.978" v="22276"/>
          <ac:picMkLst>
            <pc:docMk/>
            <pc:sldMk cId="2011485540" sldId="367"/>
            <ac:picMk id="3" creationId="{B87EEBD5-5E5E-4988-953A-3427F8A13AB8}"/>
          </ac:picMkLst>
        </pc:picChg>
      </pc:sldChg>
      <pc:sldChg chg="addSp delSp modSp mod setBg modAnim modNotesTx">
        <pc:chgData name="Kelly Peterson" userId="2e3a1b80598f0968" providerId="LiveId" clId="{12F7A68C-7554-44E8-86E3-8F731CFD0D96}" dt="2018-10-30T04:01:44.963" v="22490" actId="20577"/>
        <pc:sldMkLst>
          <pc:docMk/>
          <pc:sldMk cId="1035067326" sldId="368"/>
        </pc:sldMkLst>
        <pc:spChg chg="mod ord">
          <ac:chgData name="Kelly Peterson" userId="2e3a1b80598f0968" providerId="LiveId" clId="{12F7A68C-7554-44E8-86E3-8F731CFD0D96}" dt="2018-10-29T22:58:18.130" v="7024" actId="207"/>
          <ac:spMkLst>
            <pc:docMk/>
            <pc:sldMk cId="1035067326" sldId="368"/>
            <ac:spMk id="2" creationId="{00000000-0000-0000-0000-000000000000}"/>
          </ac:spMkLst>
        </pc:spChg>
        <pc:spChg chg="mod ord">
          <ac:chgData name="Kelly Peterson" userId="2e3a1b80598f0968" providerId="LiveId" clId="{12F7A68C-7554-44E8-86E3-8F731CFD0D96}" dt="2018-10-29T23:00:47.514" v="7059" actId="14100"/>
          <ac:spMkLst>
            <pc:docMk/>
            <pc:sldMk cId="1035067326" sldId="368"/>
            <ac:spMk id="3" creationId="{00000000-0000-0000-0000-000000000000}"/>
          </ac:spMkLst>
        </pc:spChg>
        <pc:spChg chg="add del">
          <ac:chgData name="Kelly Peterson" userId="2e3a1b80598f0968" providerId="LiveId" clId="{12F7A68C-7554-44E8-86E3-8F731CFD0D96}" dt="2018-10-28T17:54:53.716" v="2358" actId="26606"/>
          <ac:spMkLst>
            <pc:docMk/>
            <pc:sldMk cId="1035067326" sldId="368"/>
            <ac:spMk id="10" creationId="{0700D48D-C9AA-4000-A912-29A4FEA98A9F}"/>
          </ac:spMkLst>
        </pc:spChg>
        <pc:spChg chg="add del">
          <ac:chgData name="Kelly Peterson" userId="2e3a1b80598f0968" providerId="LiveId" clId="{12F7A68C-7554-44E8-86E3-8F731CFD0D96}" dt="2018-10-28T17:54:54.926" v="2361" actId="26606"/>
          <ac:spMkLst>
            <pc:docMk/>
            <pc:sldMk cId="1035067326" sldId="368"/>
            <ac:spMk id="16" creationId="{41F18803-BE79-4916-AE6B-5DE238B367F0}"/>
          </ac:spMkLst>
        </pc:spChg>
        <pc:spChg chg="add del">
          <ac:chgData name="Kelly Peterson" userId="2e3a1b80598f0968" providerId="LiveId" clId="{12F7A68C-7554-44E8-86E3-8F731CFD0D96}" dt="2018-10-28T17:54:54.926" v="2361" actId="26606"/>
          <ac:spMkLst>
            <pc:docMk/>
            <pc:sldMk cId="1035067326" sldId="368"/>
            <ac:spMk id="17" creationId="{C15229F3-7A2E-4558-98FE-7A5F69409DCE}"/>
          </ac:spMkLst>
        </pc:spChg>
        <pc:spChg chg="add del">
          <ac:chgData name="Kelly Peterson" userId="2e3a1b80598f0968" providerId="LiveId" clId="{12F7A68C-7554-44E8-86E3-8F731CFD0D96}" dt="2018-10-28T17:54:58.135" v="2363" actId="26606"/>
          <ac:spMkLst>
            <pc:docMk/>
            <pc:sldMk cId="1035067326" sldId="368"/>
            <ac:spMk id="19" creationId="{7D8E67F2-F753-4E06-8229-4970A6725835}"/>
          </ac:spMkLst>
        </pc:spChg>
        <pc:spChg chg="add del">
          <ac:chgData name="Kelly Peterson" userId="2e3a1b80598f0968" providerId="LiveId" clId="{12F7A68C-7554-44E8-86E3-8F731CFD0D96}" dt="2018-10-28T17:54:58.135" v="2363" actId="26606"/>
          <ac:spMkLst>
            <pc:docMk/>
            <pc:sldMk cId="1035067326" sldId="368"/>
            <ac:spMk id="21" creationId="{007B8288-68CC-4847-8419-CF535B6B7EEA}"/>
          </ac:spMkLst>
        </pc:spChg>
        <pc:spChg chg="add del">
          <ac:chgData name="Kelly Peterson" userId="2e3a1b80598f0968" providerId="LiveId" clId="{12F7A68C-7554-44E8-86E3-8F731CFD0D96}" dt="2018-10-28T17:54:58.135" v="2363" actId="26606"/>
          <ac:spMkLst>
            <pc:docMk/>
            <pc:sldMk cId="1035067326" sldId="368"/>
            <ac:spMk id="22" creationId="{32BA8EA8-C1B6-4309-B674-F9F399B96288}"/>
          </ac:spMkLst>
        </pc:spChg>
        <pc:spChg chg="add del">
          <ac:chgData name="Kelly Peterson" userId="2e3a1b80598f0968" providerId="LiveId" clId="{12F7A68C-7554-44E8-86E3-8F731CFD0D96}" dt="2018-10-28T17:54:59.269" v="2365" actId="26606"/>
          <ac:spMkLst>
            <pc:docMk/>
            <pc:sldMk cId="1035067326" sldId="368"/>
            <ac:spMk id="24" creationId="{0F6CDC51-8D27-4BF4-AB33-7D5905E80D90}"/>
          </ac:spMkLst>
        </pc:spChg>
        <pc:spChg chg="add del">
          <ac:chgData name="Kelly Peterson" userId="2e3a1b80598f0968" providerId="LiveId" clId="{12F7A68C-7554-44E8-86E3-8F731CFD0D96}" dt="2018-10-28T17:54:59.269" v="2365" actId="26606"/>
          <ac:spMkLst>
            <pc:docMk/>
            <pc:sldMk cId="1035067326" sldId="368"/>
            <ac:spMk id="26" creationId="{DF4CE22F-8463-44F2-BE50-65D9B5035E87}"/>
          </ac:spMkLst>
        </pc:spChg>
        <pc:spChg chg="add del">
          <ac:chgData name="Kelly Peterson" userId="2e3a1b80598f0968" providerId="LiveId" clId="{12F7A68C-7554-44E8-86E3-8F731CFD0D96}" dt="2018-10-28T17:54:59.269" v="2365" actId="26606"/>
          <ac:spMkLst>
            <pc:docMk/>
            <pc:sldMk cId="1035067326" sldId="368"/>
            <ac:spMk id="27" creationId="{3FA1383B-2709-4E36-8FF8-7A737213B4CB}"/>
          </ac:spMkLst>
        </pc:spChg>
        <pc:spChg chg="add del">
          <ac:chgData name="Kelly Peterson" userId="2e3a1b80598f0968" providerId="LiveId" clId="{12F7A68C-7554-44E8-86E3-8F731CFD0D96}" dt="2018-10-28T17:55:01.705" v="2367" actId="26606"/>
          <ac:spMkLst>
            <pc:docMk/>
            <pc:sldMk cId="1035067326" sldId="368"/>
            <ac:spMk id="29" creationId="{0700D48D-C9AA-4000-A912-29A4FEA98A9F}"/>
          </ac:spMkLst>
        </pc:spChg>
        <pc:picChg chg="add del mod ord">
          <ac:chgData name="Kelly Peterson" userId="2e3a1b80598f0968" providerId="LiveId" clId="{12F7A68C-7554-44E8-86E3-8F731CFD0D96}" dt="2018-10-28T17:55:44.383" v="2374" actId="478"/>
          <ac:picMkLst>
            <pc:docMk/>
            <pc:sldMk cId="1035067326" sldId="368"/>
            <ac:picMk id="4" creationId="{92225F80-9D8F-4002-83DC-FC6BE4068406}"/>
          </ac:picMkLst>
        </pc:picChg>
        <pc:picChg chg="add del mod">
          <ac:chgData name="Kelly Peterson" userId="2e3a1b80598f0968" providerId="LiveId" clId="{12F7A68C-7554-44E8-86E3-8F731CFD0D96}" dt="2018-10-30T02:10:20.978" v="22276"/>
          <ac:picMkLst>
            <pc:docMk/>
            <pc:sldMk cId="1035067326" sldId="368"/>
            <ac:picMk id="4" creationId="{93E50970-4D94-4163-B5F1-44BA53ED7A7B}"/>
          </ac:picMkLst>
        </pc:picChg>
        <pc:picChg chg="add del mod">
          <ac:chgData name="Kelly Peterson" userId="2e3a1b80598f0968" providerId="LiveId" clId="{12F7A68C-7554-44E8-86E3-8F731CFD0D96}" dt="2018-10-28T17:55:44.383" v="2374" actId="478"/>
          <ac:picMkLst>
            <pc:docMk/>
            <pc:sldMk cId="1035067326" sldId="368"/>
            <ac:picMk id="5" creationId="{BF550B65-8BAD-4646-B91C-C3C799C5E489}"/>
          </ac:picMkLst>
        </pc:picChg>
        <pc:picChg chg="add del">
          <ac:chgData name="Kelly Peterson" userId="2e3a1b80598f0968" providerId="LiveId" clId="{12F7A68C-7554-44E8-86E3-8F731CFD0D96}" dt="2018-10-28T17:54:58.135" v="2363" actId="26606"/>
          <ac:picMkLst>
            <pc:docMk/>
            <pc:sldMk cId="1035067326" sldId="368"/>
            <ac:picMk id="20" creationId="{2EE1BDFD-564B-44A4-841A-50D6A8E75CB4}"/>
          </ac:picMkLst>
        </pc:picChg>
        <pc:picChg chg="add mod">
          <ac:chgData name="Kelly Peterson" userId="2e3a1b80598f0968" providerId="LiveId" clId="{12F7A68C-7554-44E8-86E3-8F731CFD0D96}" dt="2018-10-29T22:51:20.987" v="6780" actId="1035"/>
          <ac:picMkLst>
            <pc:docMk/>
            <pc:sldMk cId="1035067326" sldId="368"/>
            <ac:picMk id="23" creationId="{91C67FA6-329B-454D-A722-C6E40B5E2C9B}"/>
          </ac:picMkLst>
        </pc:picChg>
        <pc:picChg chg="add del">
          <ac:chgData name="Kelly Peterson" userId="2e3a1b80598f0968" providerId="LiveId" clId="{12F7A68C-7554-44E8-86E3-8F731CFD0D96}" dt="2018-10-28T17:54:59.269" v="2365" actId="26606"/>
          <ac:picMkLst>
            <pc:docMk/>
            <pc:sldMk cId="1035067326" sldId="368"/>
            <ac:picMk id="25" creationId="{24FB90F3-DFB9-42D4-B851-120249962A25}"/>
          </ac:picMkLst>
        </pc:picChg>
        <pc:picChg chg="add mod">
          <ac:chgData name="Kelly Peterson" userId="2e3a1b80598f0968" providerId="LiveId" clId="{12F7A68C-7554-44E8-86E3-8F731CFD0D96}" dt="2018-10-29T22:51:20.987" v="6780" actId="1035"/>
          <ac:picMkLst>
            <pc:docMk/>
            <pc:sldMk cId="1035067326" sldId="368"/>
            <ac:picMk id="28" creationId="{6884FCD9-60D4-42C8-9BA5-7DB74B5AC78E}"/>
          </ac:picMkLst>
        </pc:picChg>
        <pc:cxnChg chg="add del">
          <ac:chgData name="Kelly Peterson" userId="2e3a1b80598f0968" providerId="LiveId" clId="{12F7A68C-7554-44E8-86E3-8F731CFD0D96}" dt="2018-10-28T17:54:53.716" v="2358" actId="26606"/>
          <ac:cxnSpMkLst>
            <pc:docMk/>
            <pc:sldMk cId="1035067326" sldId="368"/>
            <ac:cxnSpMk id="12" creationId="{805E69BC-D844-4AB5-9E35-ED458EE29655}"/>
          </ac:cxnSpMkLst>
        </pc:cxnChg>
        <pc:cxnChg chg="add del">
          <ac:chgData name="Kelly Peterson" userId="2e3a1b80598f0968" providerId="LiveId" clId="{12F7A68C-7554-44E8-86E3-8F731CFD0D96}" dt="2018-10-28T17:54:53.716" v="2358" actId="26606"/>
          <ac:cxnSpMkLst>
            <pc:docMk/>
            <pc:sldMk cId="1035067326" sldId="368"/>
            <ac:cxnSpMk id="14" creationId="{4312C673-8179-457E-AD2A-D1FAE4CC961A}"/>
          </ac:cxnSpMkLst>
        </pc:cxnChg>
        <pc:cxnChg chg="add del">
          <ac:chgData name="Kelly Peterson" userId="2e3a1b80598f0968" providerId="LiveId" clId="{12F7A68C-7554-44E8-86E3-8F731CFD0D96}" dt="2018-10-28T17:55:01.705" v="2367" actId="26606"/>
          <ac:cxnSpMkLst>
            <pc:docMk/>
            <pc:sldMk cId="1035067326" sldId="368"/>
            <ac:cxnSpMk id="30" creationId="{805E69BC-D844-4AB5-9E35-ED458EE29655}"/>
          </ac:cxnSpMkLst>
        </pc:cxnChg>
        <pc:cxnChg chg="add del">
          <ac:chgData name="Kelly Peterson" userId="2e3a1b80598f0968" providerId="LiveId" clId="{12F7A68C-7554-44E8-86E3-8F731CFD0D96}" dt="2018-10-28T17:55:01.705" v="2367" actId="26606"/>
          <ac:cxnSpMkLst>
            <pc:docMk/>
            <pc:sldMk cId="1035067326" sldId="368"/>
            <ac:cxnSpMk id="31" creationId="{4312C673-8179-457E-AD2A-D1FAE4CC961A}"/>
          </ac:cxnSpMkLst>
        </pc:cxnChg>
      </pc:sldChg>
      <pc:sldChg chg="addSp delSp modSp add ord modAnim modNotesTx">
        <pc:chgData name="Kelly Peterson" userId="2e3a1b80598f0968" providerId="LiveId" clId="{12F7A68C-7554-44E8-86E3-8F731CFD0D96}" dt="2018-10-30T02:10:20.978" v="22276"/>
        <pc:sldMkLst>
          <pc:docMk/>
          <pc:sldMk cId="1215438825" sldId="372"/>
        </pc:sldMkLst>
        <pc:spChg chg="del mod">
          <ac:chgData name="Kelly Peterson" userId="2e3a1b80598f0968" providerId="LiveId" clId="{12F7A68C-7554-44E8-86E3-8F731CFD0D96}" dt="2018-10-28T03:00:37.443" v="642" actId="478"/>
          <ac:spMkLst>
            <pc:docMk/>
            <pc:sldMk cId="1215438825" sldId="372"/>
            <ac:spMk id="2" creationId="{C03A1BC5-E961-49B3-BCD2-8DD19FB02ACB}"/>
          </ac:spMkLst>
        </pc:spChg>
        <pc:spChg chg="del mod">
          <ac:chgData name="Kelly Peterson" userId="2e3a1b80598f0968" providerId="LiveId" clId="{12F7A68C-7554-44E8-86E3-8F731CFD0D96}" dt="2018-10-28T03:00:36.315" v="641" actId="478"/>
          <ac:spMkLst>
            <pc:docMk/>
            <pc:sldMk cId="1215438825" sldId="372"/>
            <ac:spMk id="3" creationId="{57EE0B55-7F4C-459D-890B-ADCAAB4B6D93}"/>
          </ac:spMkLst>
        </pc:spChg>
        <pc:spChg chg="add del">
          <ac:chgData name="Kelly Peterson" userId="2e3a1b80598f0968" providerId="LiveId" clId="{12F7A68C-7554-44E8-86E3-8F731CFD0D96}" dt="2018-10-28T03:00:32.866" v="640"/>
          <ac:spMkLst>
            <pc:docMk/>
            <pc:sldMk cId="1215438825" sldId="372"/>
            <ac:spMk id="4" creationId="{75C4AA4E-D331-4250-B17E-88F224CF4D43}"/>
          </ac:spMkLst>
        </pc:spChg>
        <pc:spChg chg="add del">
          <ac:chgData name="Kelly Peterson" userId="2e3a1b80598f0968" providerId="LiveId" clId="{12F7A68C-7554-44E8-86E3-8F731CFD0D96}" dt="2018-10-28T03:00:32.866" v="640"/>
          <ac:spMkLst>
            <pc:docMk/>
            <pc:sldMk cId="1215438825" sldId="372"/>
            <ac:spMk id="5" creationId="{F05172E1-5EDB-4F26-9AB6-8F6BF3EE40CB}"/>
          </ac:spMkLst>
        </pc:spChg>
        <pc:spChg chg="add del">
          <ac:chgData name="Kelly Peterson" userId="2e3a1b80598f0968" providerId="LiveId" clId="{12F7A68C-7554-44E8-86E3-8F731CFD0D96}" dt="2018-10-28T03:00:32.866" v="640"/>
          <ac:spMkLst>
            <pc:docMk/>
            <pc:sldMk cId="1215438825" sldId="372"/>
            <ac:spMk id="6" creationId="{F2A666CF-6995-4AD5-BC19-1EDB750E26BE}"/>
          </ac:spMkLst>
        </pc:spChg>
        <pc:spChg chg="add del">
          <ac:chgData name="Kelly Peterson" userId="2e3a1b80598f0968" providerId="LiveId" clId="{12F7A68C-7554-44E8-86E3-8F731CFD0D96}" dt="2018-10-28T03:00:32.866" v="640"/>
          <ac:spMkLst>
            <pc:docMk/>
            <pc:sldMk cId="1215438825" sldId="372"/>
            <ac:spMk id="7" creationId="{A66E8CA4-8896-4E17-916A-E5E89F14C951}"/>
          </ac:spMkLst>
        </pc:spChg>
        <pc:spChg chg="add del">
          <ac:chgData name="Kelly Peterson" userId="2e3a1b80598f0968" providerId="LiveId" clId="{12F7A68C-7554-44E8-86E3-8F731CFD0D96}" dt="2018-10-28T03:00:32.866" v="640"/>
          <ac:spMkLst>
            <pc:docMk/>
            <pc:sldMk cId="1215438825" sldId="372"/>
            <ac:spMk id="8" creationId="{F7DB13BD-8C04-4B16-8F4C-D604E9C8A5ED}"/>
          </ac:spMkLst>
        </pc:spChg>
        <pc:spChg chg="add del">
          <ac:chgData name="Kelly Peterson" userId="2e3a1b80598f0968" providerId="LiveId" clId="{12F7A68C-7554-44E8-86E3-8F731CFD0D96}" dt="2018-10-28T03:00:32.866" v="640"/>
          <ac:spMkLst>
            <pc:docMk/>
            <pc:sldMk cId="1215438825" sldId="372"/>
            <ac:spMk id="9" creationId="{9A607B11-6893-4D3E-92A9-ECCB525B6F79}"/>
          </ac:spMkLst>
        </pc:spChg>
        <pc:spChg chg="add del">
          <ac:chgData name="Kelly Peterson" userId="2e3a1b80598f0968" providerId="LiveId" clId="{12F7A68C-7554-44E8-86E3-8F731CFD0D96}" dt="2018-10-28T03:00:32.866" v="640"/>
          <ac:spMkLst>
            <pc:docMk/>
            <pc:sldMk cId="1215438825" sldId="372"/>
            <ac:spMk id="10" creationId="{766C7795-7D53-4C15-8FD6-A0BDEB35DDE8}"/>
          </ac:spMkLst>
        </pc:spChg>
        <pc:spChg chg="add del">
          <ac:chgData name="Kelly Peterson" userId="2e3a1b80598f0968" providerId="LiveId" clId="{12F7A68C-7554-44E8-86E3-8F731CFD0D96}" dt="2018-10-28T03:00:32.866" v="640"/>
          <ac:spMkLst>
            <pc:docMk/>
            <pc:sldMk cId="1215438825" sldId="372"/>
            <ac:spMk id="11" creationId="{9ED9A229-DCF8-4870-9696-21BAC114700C}"/>
          </ac:spMkLst>
        </pc:spChg>
        <pc:spChg chg="add del">
          <ac:chgData name="Kelly Peterson" userId="2e3a1b80598f0968" providerId="LiveId" clId="{12F7A68C-7554-44E8-86E3-8F731CFD0D96}" dt="2018-10-28T03:00:32.866" v="640"/>
          <ac:spMkLst>
            <pc:docMk/>
            <pc:sldMk cId="1215438825" sldId="372"/>
            <ac:spMk id="12" creationId="{C43F15EC-D4B8-49BB-8B83-2E7FA66EB159}"/>
          </ac:spMkLst>
        </pc:spChg>
        <pc:spChg chg="add del">
          <ac:chgData name="Kelly Peterson" userId="2e3a1b80598f0968" providerId="LiveId" clId="{12F7A68C-7554-44E8-86E3-8F731CFD0D96}" dt="2018-10-28T03:00:32.866" v="640"/>
          <ac:spMkLst>
            <pc:docMk/>
            <pc:sldMk cId="1215438825" sldId="372"/>
            <ac:spMk id="13" creationId="{DD01B50C-8CB1-4D11-B7FF-D6E1147483CA}"/>
          </ac:spMkLst>
        </pc:spChg>
        <pc:spChg chg="add del">
          <ac:chgData name="Kelly Peterson" userId="2e3a1b80598f0968" providerId="LiveId" clId="{12F7A68C-7554-44E8-86E3-8F731CFD0D96}" dt="2018-10-28T03:00:32.866" v="640"/>
          <ac:spMkLst>
            <pc:docMk/>
            <pc:sldMk cId="1215438825" sldId="372"/>
            <ac:spMk id="14" creationId="{A89EDABC-9181-475C-9B40-18547B870CED}"/>
          </ac:spMkLst>
        </pc:spChg>
        <pc:spChg chg="add del">
          <ac:chgData name="Kelly Peterson" userId="2e3a1b80598f0968" providerId="LiveId" clId="{12F7A68C-7554-44E8-86E3-8F731CFD0D96}" dt="2018-10-28T03:00:32.866" v="640"/>
          <ac:spMkLst>
            <pc:docMk/>
            <pc:sldMk cId="1215438825" sldId="372"/>
            <ac:spMk id="15" creationId="{08B6D75D-BED3-4F73-8BC9-EF42F9674BE6}"/>
          </ac:spMkLst>
        </pc:spChg>
        <pc:spChg chg="add del">
          <ac:chgData name="Kelly Peterson" userId="2e3a1b80598f0968" providerId="LiveId" clId="{12F7A68C-7554-44E8-86E3-8F731CFD0D96}" dt="2018-10-28T03:00:32.866" v="640"/>
          <ac:spMkLst>
            <pc:docMk/>
            <pc:sldMk cId="1215438825" sldId="372"/>
            <ac:spMk id="16" creationId="{0F25466F-E500-4BE0-BA95-7DF9A293F9BE}"/>
          </ac:spMkLst>
        </pc:spChg>
        <pc:spChg chg="add del">
          <ac:chgData name="Kelly Peterson" userId="2e3a1b80598f0968" providerId="LiveId" clId="{12F7A68C-7554-44E8-86E3-8F731CFD0D96}" dt="2018-10-28T03:00:32.866" v="640"/>
          <ac:spMkLst>
            <pc:docMk/>
            <pc:sldMk cId="1215438825" sldId="372"/>
            <ac:spMk id="17" creationId="{2AF4FF7B-5B70-4E7C-89C1-858E3E234FA1}"/>
          </ac:spMkLst>
        </pc:spChg>
        <pc:spChg chg="add del">
          <ac:chgData name="Kelly Peterson" userId="2e3a1b80598f0968" providerId="LiveId" clId="{12F7A68C-7554-44E8-86E3-8F731CFD0D96}" dt="2018-10-28T03:00:32.866" v="640"/>
          <ac:spMkLst>
            <pc:docMk/>
            <pc:sldMk cId="1215438825" sldId="372"/>
            <ac:spMk id="18" creationId="{9E36A49F-C8BD-43F3-A84F-E29723FC265B}"/>
          </ac:spMkLst>
        </pc:spChg>
        <pc:spChg chg="add del">
          <ac:chgData name="Kelly Peterson" userId="2e3a1b80598f0968" providerId="LiveId" clId="{12F7A68C-7554-44E8-86E3-8F731CFD0D96}" dt="2018-10-28T03:00:32.866" v="640"/>
          <ac:spMkLst>
            <pc:docMk/>
            <pc:sldMk cId="1215438825" sldId="372"/>
            <ac:spMk id="19" creationId="{3020C693-E82C-40A4-96A1-C7FA176F5327}"/>
          </ac:spMkLst>
        </pc:spChg>
        <pc:spChg chg="add del">
          <ac:chgData name="Kelly Peterson" userId="2e3a1b80598f0968" providerId="LiveId" clId="{12F7A68C-7554-44E8-86E3-8F731CFD0D96}" dt="2018-10-28T03:00:32.866" v="640"/>
          <ac:spMkLst>
            <pc:docMk/>
            <pc:sldMk cId="1215438825" sldId="372"/>
            <ac:spMk id="20" creationId="{D4F265F0-7AF4-4FA2-BBC0-966E509C51BC}"/>
          </ac:spMkLst>
        </pc:spChg>
        <pc:spChg chg="add del">
          <ac:chgData name="Kelly Peterson" userId="2e3a1b80598f0968" providerId="LiveId" clId="{12F7A68C-7554-44E8-86E3-8F731CFD0D96}" dt="2018-10-28T03:00:32.866" v="640"/>
          <ac:spMkLst>
            <pc:docMk/>
            <pc:sldMk cId="1215438825" sldId="372"/>
            <ac:spMk id="21" creationId="{56408944-6C12-4E50-9E6A-BBB493C0557C}"/>
          </ac:spMkLst>
        </pc:spChg>
        <pc:spChg chg="add del">
          <ac:chgData name="Kelly Peterson" userId="2e3a1b80598f0968" providerId="LiveId" clId="{12F7A68C-7554-44E8-86E3-8F731CFD0D96}" dt="2018-10-28T03:00:32.866" v="640"/>
          <ac:spMkLst>
            <pc:docMk/>
            <pc:sldMk cId="1215438825" sldId="372"/>
            <ac:spMk id="22" creationId="{E87C1A95-121F-4994-9B7B-D9570331FFFA}"/>
          </ac:spMkLst>
        </pc:spChg>
        <pc:spChg chg="add del">
          <ac:chgData name="Kelly Peterson" userId="2e3a1b80598f0968" providerId="LiveId" clId="{12F7A68C-7554-44E8-86E3-8F731CFD0D96}" dt="2018-10-28T03:00:32.866" v="640"/>
          <ac:spMkLst>
            <pc:docMk/>
            <pc:sldMk cId="1215438825" sldId="372"/>
            <ac:spMk id="23" creationId="{87ABD8DD-5A95-43A0-BCCF-F771F3F53138}"/>
          </ac:spMkLst>
        </pc:spChg>
        <pc:spChg chg="add del">
          <ac:chgData name="Kelly Peterson" userId="2e3a1b80598f0968" providerId="LiveId" clId="{12F7A68C-7554-44E8-86E3-8F731CFD0D96}" dt="2018-10-28T03:00:32.866" v="640"/>
          <ac:spMkLst>
            <pc:docMk/>
            <pc:sldMk cId="1215438825" sldId="372"/>
            <ac:spMk id="24" creationId="{97C3EAC0-7E84-459F-979D-E784546B6860}"/>
          </ac:spMkLst>
        </pc:spChg>
        <pc:spChg chg="add del">
          <ac:chgData name="Kelly Peterson" userId="2e3a1b80598f0968" providerId="LiveId" clId="{12F7A68C-7554-44E8-86E3-8F731CFD0D96}" dt="2018-10-28T03:00:32.866" v="640"/>
          <ac:spMkLst>
            <pc:docMk/>
            <pc:sldMk cId="1215438825" sldId="372"/>
            <ac:spMk id="25" creationId="{9D2877B9-DC85-43A0-B64D-FC7B4EFB2662}"/>
          </ac:spMkLst>
        </pc:spChg>
        <pc:spChg chg="add del">
          <ac:chgData name="Kelly Peterson" userId="2e3a1b80598f0968" providerId="LiveId" clId="{12F7A68C-7554-44E8-86E3-8F731CFD0D96}" dt="2018-10-28T03:00:32.866" v="640"/>
          <ac:spMkLst>
            <pc:docMk/>
            <pc:sldMk cId="1215438825" sldId="372"/>
            <ac:spMk id="26" creationId="{422E62E0-AA91-42A1-8ABE-5CAAEE52E930}"/>
          </ac:spMkLst>
        </pc:spChg>
        <pc:spChg chg="add del">
          <ac:chgData name="Kelly Peterson" userId="2e3a1b80598f0968" providerId="LiveId" clId="{12F7A68C-7554-44E8-86E3-8F731CFD0D96}" dt="2018-10-28T03:00:32.866" v="640"/>
          <ac:spMkLst>
            <pc:docMk/>
            <pc:sldMk cId="1215438825" sldId="372"/>
            <ac:spMk id="27" creationId="{3B1C6D3E-360F-4F8F-B84B-5ABBE7A59669}"/>
          </ac:spMkLst>
        </pc:spChg>
        <pc:spChg chg="add del">
          <ac:chgData name="Kelly Peterson" userId="2e3a1b80598f0968" providerId="LiveId" clId="{12F7A68C-7554-44E8-86E3-8F731CFD0D96}" dt="2018-10-28T03:00:32.866" v="640"/>
          <ac:spMkLst>
            <pc:docMk/>
            <pc:sldMk cId="1215438825" sldId="372"/>
            <ac:spMk id="28" creationId="{06EF85B0-61CC-493B-8E83-BC35FD20374D}"/>
          </ac:spMkLst>
        </pc:spChg>
        <pc:spChg chg="add del">
          <ac:chgData name="Kelly Peterson" userId="2e3a1b80598f0968" providerId="LiveId" clId="{12F7A68C-7554-44E8-86E3-8F731CFD0D96}" dt="2018-10-28T03:00:32.866" v="640"/>
          <ac:spMkLst>
            <pc:docMk/>
            <pc:sldMk cId="1215438825" sldId="372"/>
            <ac:spMk id="29" creationId="{B7115035-350F-4656-857C-22B8B3E8A083}"/>
          </ac:spMkLst>
        </pc:spChg>
        <pc:spChg chg="add mod">
          <ac:chgData name="Kelly Peterson" userId="2e3a1b80598f0968" providerId="LiveId" clId="{12F7A68C-7554-44E8-86E3-8F731CFD0D96}" dt="2018-10-28T17:29:58.430" v="1695" actId="20577"/>
          <ac:spMkLst>
            <pc:docMk/>
            <pc:sldMk cId="1215438825" sldId="372"/>
            <ac:spMk id="30" creationId="{C5FA3EB2-D41E-4E41-BFD9-7534B621D7A8}"/>
          </ac:spMkLst>
        </pc:spChg>
        <pc:spChg chg="add del mod">
          <ac:chgData name="Kelly Peterson" userId="2e3a1b80598f0968" providerId="LiveId" clId="{12F7A68C-7554-44E8-86E3-8F731CFD0D96}" dt="2018-10-28T03:00:52.602" v="646" actId="478"/>
          <ac:spMkLst>
            <pc:docMk/>
            <pc:sldMk cId="1215438825" sldId="372"/>
            <ac:spMk id="31" creationId="{91C68672-11B4-4339-B75C-EE70F965CCC4}"/>
          </ac:spMkLst>
        </pc:spChg>
        <pc:spChg chg="add del mod">
          <ac:chgData name="Kelly Peterson" userId="2e3a1b80598f0968" providerId="LiveId" clId="{12F7A68C-7554-44E8-86E3-8F731CFD0D96}" dt="2018-10-28T03:00:50.962" v="645" actId="478"/>
          <ac:spMkLst>
            <pc:docMk/>
            <pc:sldMk cId="1215438825" sldId="372"/>
            <ac:spMk id="32" creationId="{1AEEFD0E-0BE5-47FA-88AF-54E77EEEF7FC}"/>
          </ac:spMkLst>
        </pc:spChg>
        <pc:spChg chg="add del mod">
          <ac:chgData name="Kelly Peterson" userId="2e3a1b80598f0968" providerId="LiveId" clId="{12F7A68C-7554-44E8-86E3-8F731CFD0D96}" dt="2018-10-28T03:00:53.641" v="647" actId="478"/>
          <ac:spMkLst>
            <pc:docMk/>
            <pc:sldMk cId="1215438825" sldId="372"/>
            <ac:spMk id="33" creationId="{731D2623-6749-4C06-BD30-0D9251383471}"/>
          </ac:spMkLst>
        </pc:spChg>
        <pc:spChg chg="add mod">
          <ac:chgData name="Kelly Peterson" userId="2e3a1b80598f0968" providerId="LiveId" clId="{12F7A68C-7554-44E8-86E3-8F731CFD0D96}" dt="2018-10-29T22:32:44.066" v="6426" actId="1038"/>
          <ac:spMkLst>
            <pc:docMk/>
            <pc:sldMk cId="1215438825" sldId="372"/>
            <ac:spMk id="34" creationId="{334F230F-A64B-49F8-9D3D-C7390A2DE29B}"/>
          </ac:spMkLst>
        </pc:spChg>
        <pc:spChg chg="add mod">
          <ac:chgData name="Kelly Peterson" userId="2e3a1b80598f0968" providerId="LiveId" clId="{12F7A68C-7554-44E8-86E3-8F731CFD0D96}" dt="2018-10-29T22:36:36.503" v="6768" actId="113"/>
          <ac:spMkLst>
            <pc:docMk/>
            <pc:sldMk cId="1215438825" sldId="372"/>
            <ac:spMk id="35" creationId="{237BCD36-784E-472B-BCD3-65F81E427B7E}"/>
          </ac:spMkLst>
        </pc:spChg>
        <pc:spChg chg="add mod">
          <ac:chgData name="Kelly Peterson" userId="2e3a1b80598f0968" providerId="LiveId" clId="{12F7A68C-7554-44E8-86E3-8F731CFD0D96}" dt="2018-10-29T22:36:36.503" v="6768" actId="113"/>
          <ac:spMkLst>
            <pc:docMk/>
            <pc:sldMk cId="1215438825" sldId="372"/>
            <ac:spMk id="36" creationId="{281AF8C6-ADEE-476B-8652-1324C2EE9913}"/>
          </ac:spMkLst>
        </pc:spChg>
        <pc:spChg chg="add mod">
          <ac:chgData name="Kelly Peterson" userId="2e3a1b80598f0968" providerId="LiveId" clId="{12F7A68C-7554-44E8-86E3-8F731CFD0D96}" dt="2018-10-29T22:36:36.503" v="6768" actId="113"/>
          <ac:spMkLst>
            <pc:docMk/>
            <pc:sldMk cId="1215438825" sldId="372"/>
            <ac:spMk id="37" creationId="{F13A2179-DCAD-4D09-94CA-F82A0885E8E1}"/>
          </ac:spMkLst>
        </pc:spChg>
        <pc:spChg chg="add mod">
          <ac:chgData name="Kelly Peterson" userId="2e3a1b80598f0968" providerId="LiveId" clId="{12F7A68C-7554-44E8-86E3-8F731CFD0D96}" dt="2018-10-29T22:36:36.503" v="6768" actId="113"/>
          <ac:spMkLst>
            <pc:docMk/>
            <pc:sldMk cId="1215438825" sldId="372"/>
            <ac:spMk id="38" creationId="{50BEE395-1190-46C1-82D7-35EC76B432C9}"/>
          </ac:spMkLst>
        </pc:spChg>
        <pc:spChg chg="add mod">
          <ac:chgData name="Kelly Peterson" userId="2e3a1b80598f0968" providerId="LiveId" clId="{12F7A68C-7554-44E8-86E3-8F731CFD0D96}" dt="2018-10-29T22:36:36.503" v="6768" actId="113"/>
          <ac:spMkLst>
            <pc:docMk/>
            <pc:sldMk cId="1215438825" sldId="372"/>
            <ac:spMk id="39" creationId="{D2BE39BC-266C-4153-A02F-295962D84A3E}"/>
          </ac:spMkLst>
        </pc:spChg>
        <pc:spChg chg="add mod">
          <ac:chgData name="Kelly Peterson" userId="2e3a1b80598f0968" providerId="LiveId" clId="{12F7A68C-7554-44E8-86E3-8F731CFD0D96}" dt="2018-10-29T22:36:36.503" v="6768" actId="113"/>
          <ac:spMkLst>
            <pc:docMk/>
            <pc:sldMk cId="1215438825" sldId="372"/>
            <ac:spMk id="40" creationId="{DF7AF42C-813F-4FE8-B1E6-51E68AFA6A19}"/>
          </ac:spMkLst>
        </pc:spChg>
        <pc:spChg chg="add mod">
          <ac:chgData name="Kelly Peterson" userId="2e3a1b80598f0968" providerId="LiveId" clId="{12F7A68C-7554-44E8-86E3-8F731CFD0D96}" dt="2018-10-29T22:36:36.503" v="6768" actId="113"/>
          <ac:spMkLst>
            <pc:docMk/>
            <pc:sldMk cId="1215438825" sldId="372"/>
            <ac:spMk id="41" creationId="{5A618BBF-42B4-4FF6-BDF8-2021AA07737B}"/>
          </ac:spMkLst>
        </pc:spChg>
        <pc:spChg chg="add mod">
          <ac:chgData name="Kelly Peterson" userId="2e3a1b80598f0968" providerId="LiveId" clId="{12F7A68C-7554-44E8-86E3-8F731CFD0D96}" dt="2018-10-29T22:35:59.933" v="6764" actId="1037"/>
          <ac:spMkLst>
            <pc:docMk/>
            <pc:sldMk cId="1215438825" sldId="372"/>
            <ac:spMk id="42" creationId="{8C32CE5F-459B-41A5-91A9-2CFA9B57EA6D}"/>
          </ac:spMkLst>
        </pc:spChg>
        <pc:spChg chg="add mod">
          <ac:chgData name="Kelly Peterson" userId="2e3a1b80598f0968" providerId="LiveId" clId="{12F7A68C-7554-44E8-86E3-8F731CFD0D96}" dt="2018-10-29T22:35:34.973" v="6743" actId="1038"/>
          <ac:spMkLst>
            <pc:docMk/>
            <pc:sldMk cId="1215438825" sldId="372"/>
            <ac:spMk id="43" creationId="{8AB82218-3A0F-4335-9D0D-117BEA6B13C9}"/>
          </ac:spMkLst>
        </pc:spChg>
        <pc:spChg chg="add mod">
          <ac:chgData name="Kelly Peterson" userId="2e3a1b80598f0968" providerId="LiveId" clId="{12F7A68C-7554-44E8-86E3-8F731CFD0D96}" dt="2018-10-29T22:36:36.503" v="6768" actId="113"/>
          <ac:spMkLst>
            <pc:docMk/>
            <pc:sldMk cId="1215438825" sldId="372"/>
            <ac:spMk id="44" creationId="{A1B8B578-1945-41FC-BEFE-4A42D96D7542}"/>
          </ac:spMkLst>
        </pc:spChg>
        <pc:spChg chg="add mod">
          <ac:chgData name="Kelly Peterson" userId="2e3a1b80598f0968" providerId="LiveId" clId="{12F7A68C-7554-44E8-86E3-8F731CFD0D96}" dt="2018-10-29T22:36:36.503" v="6768" actId="113"/>
          <ac:spMkLst>
            <pc:docMk/>
            <pc:sldMk cId="1215438825" sldId="372"/>
            <ac:spMk id="45" creationId="{4548DFE7-DE1E-4A6B-ACF0-31706D54652A}"/>
          </ac:spMkLst>
        </pc:spChg>
        <pc:spChg chg="add mod">
          <ac:chgData name="Kelly Peterson" userId="2e3a1b80598f0968" providerId="LiveId" clId="{12F7A68C-7554-44E8-86E3-8F731CFD0D96}" dt="2018-10-29T22:36:36.503" v="6768" actId="113"/>
          <ac:spMkLst>
            <pc:docMk/>
            <pc:sldMk cId="1215438825" sldId="372"/>
            <ac:spMk id="46" creationId="{934CA396-F524-4578-9ED6-2CD363C92A01}"/>
          </ac:spMkLst>
        </pc:spChg>
        <pc:spChg chg="add mod">
          <ac:chgData name="Kelly Peterson" userId="2e3a1b80598f0968" providerId="LiveId" clId="{12F7A68C-7554-44E8-86E3-8F731CFD0D96}" dt="2018-10-29T22:36:36.503" v="6768" actId="113"/>
          <ac:spMkLst>
            <pc:docMk/>
            <pc:sldMk cId="1215438825" sldId="372"/>
            <ac:spMk id="47" creationId="{596C43D8-1B42-4CB5-87FD-270991C2B993}"/>
          </ac:spMkLst>
        </pc:spChg>
        <pc:spChg chg="add mod">
          <ac:chgData name="Kelly Peterson" userId="2e3a1b80598f0968" providerId="LiveId" clId="{12F7A68C-7554-44E8-86E3-8F731CFD0D96}" dt="2018-10-29T22:36:36.503" v="6768" actId="113"/>
          <ac:spMkLst>
            <pc:docMk/>
            <pc:sldMk cId="1215438825" sldId="372"/>
            <ac:spMk id="48" creationId="{2B7955A9-0E22-4B94-822D-DF4E3D1A9EAD}"/>
          </ac:spMkLst>
        </pc:spChg>
        <pc:spChg chg="add mod">
          <ac:chgData name="Kelly Peterson" userId="2e3a1b80598f0968" providerId="LiveId" clId="{12F7A68C-7554-44E8-86E3-8F731CFD0D96}" dt="2018-10-29T22:36:36.503" v="6768" actId="113"/>
          <ac:spMkLst>
            <pc:docMk/>
            <pc:sldMk cId="1215438825" sldId="372"/>
            <ac:spMk id="49" creationId="{16B94C11-616F-47C5-9CBB-36120F2EC30E}"/>
          </ac:spMkLst>
        </pc:spChg>
        <pc:spChg chg="add mod">
          <ac:chgData name="Kelly Peterson" userId="2e3a1b80598f0968" providerId="LiveId" clId="{12F7A68C-7554-44E8-86E3-8F731CFD0D96}" dt="2018-10-29T22:36:36.503" v="6768" actId="113"/>
          <ac:spMkLst>
            <pc:docMk/>
            <pc:sldMk cId="1215438825" sldId="372"/>
            <ac:spMk id="50" creationId="{9CF7EC56-7913-4C40-929D-6259B6028A65}"/>
          </ac:spMkLst>
        </pc:spChg>
        <pc:spChg chg="add mod">
          <ac:chgData name="Kelly Peterson" userId="2e3a1b80598f0968" providerId="LiveId" clId="{12F7A68C-7554-44E8-86E3-8F731CFD0D96}" dt="2018-10-29T22:36:36.503" v="6768" actId="113"/>
          <ac:spMkLst>
            <pc:docMk/>
            <pc:sldMk cId="1215438825" sldId="372"/>
            <ac:spMk id="51" creationId="{0FF0DE21-389C-4CC2-B50F-597EFE100076}"/>
          </ac:spMkLst>
        </pc:spChg>
        <pc:spChg chg="add mod">
          <ac:chgData name="Kelly Peterson" userId="2e3a1b80598f0968" providerId="LiveId" clId="{12F7A68C-7554-44E8-86E3-8F731CFD0D96}" dt="2018-10-28T17:29:33.350" v="1679" actId="1036"/>
          <ac:spMkLst>
            <pc:docMk/>
            <pc:sldMk cId="1215438825" sldId="372"/>
            <ac:spMk id="52" creationId="{52EED380-7CB9-4CD4-823B-3E543793C2C7}"/>
          </ac:spMkLst>
        </pc:spChg>
        <pc:spChg chg="add mod">
          <ac:chgData name="Kelly Peterson" userId="2e3a1b80598f0968" providerId="LiveId" clId="{12F7A68C-7554-44E8-86E3-8F731CFD0D96}" dt="2018-10-29T22:36:36.503" v="6768" actId="113"/>
          <ac:spMkLst>
            <pc:docMk/>
            <pc:sldMk cId="1215438825" sldId="372"/>
            <ac:spMk id="53" creationId="{52DE3D3C-BDE5-4B76-B639-F1071488EE9B}"/>
          </ac:spMkLst>
        </pc:spChg>
        <pc:spChg chg="add mod">
          <ac:chgData name="Kelly Peterson" userId="2e3a1b80598f0968" providerId="LiveId" clId="{12F7A68C-7554-44E8-86E3-8F731CFD0D96}" dt="2018-10-29T22:36:36.503" v="6768" actId="113"/>
          <ac:spMkLst>
            <pc:docMk/>
            <pc:sldMk cId="1215438825" sldId="372"/>
            <ac:spMk id="54" creationId="{C260F1F4-3774-471F-BB8E-F2CB790FE6C6}"/>
          </ac:spMkLst>
        </pc:spChg>
        <pc:spChg chg="add mod">
          <ac:chgData name="Kelly Peterson" userId="2e3a1b80598f0968" providerId="LiveId" clId="{12F7A68C-7554-44E8-86E3-8F731CFD0D96}" dt="2018-10-29T22:36:36.503" v="6768" actId="113"/>
          <ac:spMkLst>
            <pc:docMk/>
            <pc:sldMk cId="1215438825" sldId="372"/>
            <ac:spMk id="55" creationId="{E16C1776-A335-47AC-9AF0-07F42A877601}"/>
          </ac:spMkLst>
        </pc:spChg>
        <pc:picChg chg="add del mod">
          <ac:chgData name="Kelly Peterson" userId="2e3a1b80598f0968" providerId="LiveId" clId="{12F7A68C-7554-44E8-86E3-8F731CFD0D96}" dt="2018-10-30T02:10:20.978" v="22276"/>
          <ac:picMkLst>
            <pc:docMk/>
            <pc:sldMk cId="1215438825" sldId="372"/>
            <ac:picMk id="2" creationId="{7B5276AA-0235-44DD-A7D8-B458F3000BD3}"/>
          </ac:picMkLst>
        </pc:picChg>
      </pc:sldChg>
      <pc:sldChg chg="addSp delSp modSp add ord modAnim modNotesTx">
        <pc:chgData name="Kelly Peterson" userId="2e3a1b80598f0968" providerId="LiveId" clId="{12F7A68C-7554-44E8-86E3-8F731CFD0D96}" dt="2018-10-30T02:10:20.978" v="22276"/>
        <pc:sldMkLst>
          <pc:docMk/>
          <pc:sldMk cId="3227580212" sldId="374"/>
        </pc:sldMkLst>
        <pc:spChg chg="del">
          <ac:chgData name="Kelly Peterson" userId="2e3a1b80598f0968" providerId="LiveId" clId="{12F7A68C-7554-44E8-86E3-8F731CFD0D96}" dt="2018-10-28T03:01:27.945" v="654" actId="478"/>
          <ac:spMkLst>
            <pc:docMk/>
            <pc:sldMk cId="3227580212" sldId="374"/>
            <ac:spMk id="2" creationId="{D5483856-0B0E-4EFE-91F7-394466B90389}"/>
          </ac:spMkLst>
        </pc:spChg>
        <pc:spChg chg="del">
          <ac:chgData name="Kelly Peterson" userId="2e3a1b80598f0968" providerId="LiveId" clId="{12F7A68C-7554-44E8-86E3-8F731CFD0D96}" dt="2018-10-28T03:01:29.251" v="655" actId="478"/>
          <ac:spMkLst>
            <pc:docMk/>
            <pc:sldMk cId="3227580212" sldId="374"/>
            <ac:spMk id="3" creationId="{F45988C9-9E80-43E5-9CAC-6313F7D1EACC}"/>
          </ac:spMkLst>
        </pc:spChg>
        <pc:spChg chg="del">
          <ac:chgData name="Kelly Peterson" userId="2e3a1b80598f0968" providerId="LiveId" clId="{12F7A68C-7554-44E8-86E3-8F731CFD0D96}" dt="2018-10-28T03:01:22.079" v="651" actId="478"/>
          <ac:spMkLst>
            <pc:docMk/>
            <pc:sldMk cId="3227580212" sldId="374"/>
            <ac:spMk id="4" creationId="{ACD7FC34-D9FC-4075-B05F-557E4124279D}"/>
          </ac:spMkLst>
        </pc:spChg>
        <pc:spChg chg="del">
          <ac:chgData name="Kelly Peterson" userId="2e3a1b80598f0968" providerId="LiveId" clId="{12F7A68C-7554-44E8-86E3-8F731CFD0D96}" dt="2018-10-28T03:01:23.338" v="652" actId="478"/>
          <ac:spMkLst>
            <pc:docMk/>
            <pc:sldMk cId="3227580212" sldId="374"/>
            <ac:spMk id="5" creationId="{A2CE6154-98DC-4BE3-91CB-735F4E22B36B}"/>
          </ac:spMkLst>
        </pc:spChg>
        <pc:spChg chg="del">
          <ac:chgData name="Kelly Peterson" userId="2e3a1b80598f0968" providerId="LiveId" clId="{12F7A68C-7554-44E8-86E3-8F731CFD0D96}" dt="2018-10-28T03:01:24.451" v="653" actId="478"/>
          <ac:spMkLst>
            <pc:docMk/>
            <pc:sldMk cId="3227580212" sldId="374"/>
            <ac:spMk id="6" creationId="{1368DBDE-FB2E-4EB0-9C3A-D46A0507A119}"/>
          </ac:spMkLst>
        </pc:spChg>
        <pc:spChg chg="del">
          <ac:chgData name="Kelly Peterson" userId="2e3a1b80598f0968" providerId="LiveId" clId="{12F7A68C-7554-44E8-86E3-8F731CFD0D96}" dt="2018-10-28T03:02:23.731" v="673" actId="478"/>
          <ac:spMkLst>
            <pc:docMk/>
            <pc:sldMk cId="3227580212" sldId="374"/>
            <ac:spMk id="7" creationId="{77549755-E331-4312-AB7C-212234E65139}"/>
          </ac:spMkLst>
        </pc:spChg>
        <pc:spChg chg="add mod">
          <ac:chgData name="Kelly Peterson" userId="2e3a1b80598f0968" providerId="LiveId" clId="{12F7A68C-7554-44E8-86E3-8F731CFD0D96}" dt="2018-10-28T17:29:55.451" v="1693" actId="20577"/>
          <ac:spMkLst>
            <pc:docMk/>
            <pc:sldMk cId="3227580212" sldId="374"/>
            <ac:spMk id="8" creationId="{F2726FFB-AFA8-4D6B-A827-32BBD0237DCA}"/>
          </ac:spMkLst>
        </pc:spChg>
        <pc:spChg chg="add">
          <ac:chgData name="Kelly Peterson" userId="2e3a1b80598f0968" providerId="LiveId" clId="{12F7A68C-7554-44E8-86E3-8F731CFD0D96}" dt="2018-10-28T03:01:30.019" v="656"/>
          <ac:spMkLst>
            <pc:docMk/>
            <pc:sldMk cId="3227580212" sldId="374"/>
            <ac:spMk id="9" creationId="{734A4BDE-FFC2-4F7B-9778-A5E037E20260}"/>
          </ac:spMkLst>
        </pc:spChg>
        <pc:spChg chg="add">
          <ac:chgData name="Kelly Peterson" userId="2e3a1b80598f0968" providerId="LiveId" clId="{12F7A68C-7554-44E8-86E3-8F731CFD0D96}" dt="2018-10-28T03:01:30.019" v="656"/>
          <ac:spMkLst>
            <pc:docMk/>
            <pc:sldMk cId="3227580212" sldId="374"/>
            <ac:spMk id="10" creationId="{D1C1EF09-EF37-4E83-A890-506F55A6CB3A}"/>
          </ac:spMkLst>
        </pc:spChg>
        <pc:spChg chg="add">
          <ac:chgData name="Kelly Peterson" userId="2e3a1b80598f0968" providerId="LiveId" clId="{12F7A68C-7554-44E8-86E3-8F731CFD0D96}" dt="2018-10-28T03:01:30.019" v="656"/>
          <ac:spMkLst>
            <pc:docMk/>
            <pc:sldMk cId="3227580212" sldId="374"/>
            <ac:spMk id="11" creationId="{BE34BA3C-0F2C-4604-A337-48CFAA202CCC}"/>
          </ac:spMkLst>
        </pc:spChg>
        <pc:spChg chg="add">
          <ac:chgData name="Kelly Peterson" userId="2e3a1b80598f0968" providerId="LiveId" clId="{12F7A68C-7554-44E8-86E3-8F731CFD0D96}" dt="2018-10-28T03:01:30.019" v="656"/>
          <ac:spMkLst>
            <pc:docMk/>
            <pc:sldMk cId="3227580212" sldId="374"/>
            <ac:spMk id="12" creationId="{87FBC96F-50DE-45B0-84C4-A3909D0E4343}"/>
          </ac:spMkLst>
        </pc:spChg>
        <pc:spChg chg="add">
          <ac:chgData name="Kelly Peterson" userId="2e3a1b80598f0968" providerId="LiveId" clId="{12F7A68C-7554-44E8-86E3-8F731CFD0D96}" dt="2018-10-28T03:01:30.019" v="656"/>
          <ac:spMkLst>
            <pc:docMk/>
            <pc:sldMk cId="3227580212" sldId="374"/>
            <ac:spMk id="13" creationId="{2DD51076-206D-4221-8299-0AAF1BC7D1E2}"/>
          </ac:spMkLst>
        </pc:spChg>
        <pc:spChg chg="add">
          <ac:chgData name="Kelly Peterson" userId="2e3a1b80598f0968" providerId="LiveId" clId="{12F7A68C-7554-44E8-86E3-8F731CFD0D96}" dt="2018-10-28T03:01:30.019" v="656"/>
          <ac:spMkLst>
            <pc:docMk/>
            <pc:sldMk cId="3227580212" sldId="374"/>
            <ac:spMk id="14" creationId="{C69783E6-28A9-440D-9298-F2E5CB91F746}"/>
          </ac:spMkLst>
        </pc:spChg>
        <pc:spChg chg="add">
          <ac:chgData name="Kelly Peterson" userId="2e3a1b80598f0968" providerId="LiveId" clId="{12F7A68C-7554-44E8-86E3-8F731CFD0D96}" dt="2018-10-28T03:01:30.019" v="656"/>
          <ac:spMkLst>
            <pc:docMk/>
            <pc:sldMk cId="3227580212" sldId="374"/>
            <ac:spMk id="15" creationId="{1822EDE6-D752-4264-BA66-B4B0034F9805}"/>
          </ac:spMkLst>
        </pc:spChg>
        <pc:spChg chg="add">
          <ac:chgData name="Kelly Peterson" userId="2e3a1b80598f0968" providerId="LiveId" clId="{12F7A68C-7554-44E8-86E3-8F731CFD0D96}" dt="2018-10-28T03:01:30.019" v="656"/>
          <ac:spMkLst>
            <pc:docMk/>
            <pc:sldMk cId="3227580212" sldId="374"/>
            <ac:spMk id="16" creationId="{C88D0A9B-9182-4494-B2D4-E9406680E9D8}"/>
          </ac:spMkLst>
        </pc:spChg>
        <pc:spChg chg="add">
          <ac:chgData name="Kelly Peterson" userId="2e3a1b80598f0968" providerId="LiveId" clId="{12F7A68C-7554-44E8-86E3-8F731CFD0D96}" dt="2018-10-28T03:01:30.019" v="656"/>
          <ac:spMkLst>
            <pc:docMk/>
            <pc:sldMk cId="3227580212" sldId="374"/>
            <ac:spMk id="17" creationId="{78E0E71B-196D-4B3C-8F91-AE681C6CBB4C}"/>
          </ac:spMkLst>
        </pc:spChg>
        <pc:spChg chg="add">
          <ac:chgData name="Kelly Peterson" userId="2e3a1b80598f0968" providerId="LiveId" clId="{12F7A68C-7554-44E8-86E3-8F731CFD0D96}" dt="2018-10-28T03:01:30.019" v="656"/>
          <ac:spMkLst>
            <pc:docMk/>
            <pc:sldMk cId="3227580212" sldId="374"/>
            <ac:spMk id="18" creationId="{A692D4AC-D36B-4E69-9840-FB35F99FF9C8}"/>
          </ac:spMkLst>
        </pc:spChg>
        <pc:spChg chg="add">
          <ac:chgData name="Kelly Peterson" userId="2e3a1b80598f0968" providerId="LiveId" clId="{12F7A68C-7554-44E8-86E3-8F731CFD0D96}" dt="2018-10-28T03:01:30.019" v="656"/>
          <ac:spMkLst>
            <pc:docMk/>
            <pc:sldMk cId="3227580212" sldId="374"/>
            <ac:spMk id="19" creationId="{E471785B-9558-4A5F-9C90-BD5DDFBAE46B}"/>
          </ac:spMkLst>
        </pc:spChg>
        <pc:spChg chg="add">
          <ac:chgData name="Kelly Peterson" userId="2e3a1b80598f0968" providerId="LiveId" clId="{12F7A68C-7554-44E8-86E3-8F731CFD0D96}" dt="2018-10-28T03:01:30.019" v="656"/>
          <ac:spMkLst>
            <pc:docMk/>
            <pc:sldMk cId="3227580212" sldId="374"/>
            <ac:spMk id="20" creationId="{20CD0806-0936-4836-ACF7-4DD6944B849F}"/>
          </ac:spMkLst>
        </pc:spChg>
        <pc:spChg chg="add">
          <ac:chgData name="Kelly Peterson" userId="2e3a1b80598f0968" providerId="LiveId" clId="{12F7A68C-7554-44E8-86E3-8F731CFD0D96}" dt="2018-10-28T03:01:30.019" v="656"/>
          <ac:spMkLst>
            <pc:docMk/>
            <pc:sldMk cId="3227580212" sldId="374"/>
            <ac:spMk id="21" creationId="{B582275B-99B6-4231-95FB-5F08098AA44D}"/>
          </ac:spMkLst>
        </pc:spChg>
        <pc:spChg chg="add">
          <ac:chgData name="Kelly Peterson" userId="2e3a1b80598f0968" providerId="LiveId" clId="{12F7A68C-7554-44E8-86E3-8F731CFD0D96}" dt="2018-10-28T03:01:30.019" v="656"/>
          <ac:spMkLst>
            <pc:docMk/>
            <pc:sldMk cId="3227580212" sldId="374"/>
            <ac:spMk id="22" creationId="{7CD9023A-11CA-4D74-BA3C-EE4F2F96F312}"/>
          </ac:spMkLst>
        </pc:spChg>
        <pc:spChg chg="add">
          <ac:chgData name="Kelly Peterson" userId="2e3a1b80598f0968" providerId="LiveId" clId="{12F7A68C-7554-44E8-86E3-8F731CFD0D96}" dt="2018-10-28T03:01:30.019" v="656"/>
          <ac:spMkLst>
            <pc:docMk/>
            <pc:sldMk cId="3227580212" sldId="374"/>
            <ac:spMk id="23" creationId="{CDC5FB19-9F51-4171-8C62-E638624147E4}"/>
          </ac:spMkLst>
        </pc:spChg>
        <pc:spChg chg="add">
          <ac:chgData name="Kelly Peterson" userId="2e3a1b80598f0968" providerId="LiveId" clId="{12F7A68C-7554-44E8-86E3-8F731CFD0D96}" dt="2018-10-28T03:01:30.019" v="656"/>
          <ac:spMkLst>
            <pc:docMk/>
            <pc:sldMk cId="3227580212" sldId="374"/>
            <ac:spMk id="24" creationId="{1528B2DA-0ACB-426B-BB3D-A074023F209E}"/>
          </ac:spMkLst>
        </pc:spChg>
        <pc:spChg chg="add">
          <ac:chgData name="Kelly Peterson" userId="2e3a1b80598f0968" providerId="LiveId" clId="{12F7A68C-7554-44E8-86E3-8F731CFD0D96}" dt="2018-10-28T03:01:30.019" v="656"/>
          <ac:spMkLst>
            <pc:docMk/>
            <pc:sldMk cId="3227580212" sldId="374"/>
            <ac:spMk id="25" creationId="{50FB50C4-A56D-4D23-8899-A50A9452B956}"/>
          </ac:spMkLst>
        </pc:spChg>
        <pc:picChg chg="add del mod">
          <ac:chgData name="Kelly Peterson" userId="2e3a1b80598f0968" providerId="LiveId" clId="{12F7A68C-7554-44E8-86E3-8F731CFD0D96}" dt="2018-10-30T02:10:20.978" v="22276"/>
          <ac:picMkLst>
            <pc:docMk/>
            <pc:sldMk cId="3227580212" sldId="374"/>
            <ac:picMk id="2" creationId="{E5F0BD6E-8516-47A5-88CE-89334C7F187B}"/>
          </ac:picMkLst>
        </pc:picChg>
      </pc:sldChg>
      <pc:sldChg chg="addSp delSp modSp add modAnim modNotesTx">
        <pc:chgData name="Kelly Peterson" userId="2e3a1b80598f0968" providerId="LiveId" clId="{12F7A68C-7554-44E8-86E3-8F731CFD0D96}" dt="2018-10-30T03:59:21.809" v="22445"/>
        <pc:sldMkLst>
          <pc:docMk/>
          <pc:sldMk cId="2873334094" sldId="375"/>
        </pc:sldMkLst>
        <pc:spChg chg="del">
          <ac:chgData name="Kelly Peterson" userId="2e3a1b80598f0968" providerId="LiveId" clId="{12F7A68C-7554-44E8-86E3-8F731CFD0D96}" dt="2018-10-28T03:02:48.043" v="678" actId="478"/>
          <ac:spMkLst>
            <pc:docMk/>
            <pc:sldMk cId="2873334094" sldId="375"/>
            <ac:spMk id="2" creationId="{F9166A30-ED32-4D25-AB8A-DB5812C13C02}"/>
          </ac:spMkLst>
        </pc:spChg>
        <pc:spChg chg="del">
          <ac:chgData name="Kelly Peterson" userId="2e3a1b80598f0968" providerId="LiveId" clId="{12F7A68C-7554-44E8-86E3-8F731CFD0D96}" dt="2018-10-28T03:02:46.987" v="677" actId="478"/>
          <ac:spMkLst>
            <pc:docMk/>
            <pc:sldMk cId="2873334094" sldId="375"/>
            <ac:spMk id="3" creationId="{63E0DC9F-23D6-492B-BB9F-82A69C27D06C}"/>
          </ac:spMkLst>
        </pc:spChg>
        <pc:spChg chg="del">
          <ac:chgData name="Kelly Peterson" userId="2e3a1b80598f0968" providerId="LiveId" clId="{12F7A68C-7554-44E8-86E3-8F731CFD0D96}" dt="2018-10-28T03:02:14.619" v="670" actId="478"/>
          <ac:spMkLst>
            <pc:docMk/>
            <pc:sldMk cId="2873334094" sldId="375"/>
            <ac:spMk id="4" creationId="{2C36BBC3-5EAF-4632-A4CA-B68EBFB20494}"/>
          </ac:spMkLst>
        </pc:spChg>
        <pc:spChg chg="del">
          <ac:chgData name="Kelly Peterson" userId="2e3a1b80598f0968" providerId="LiveId" clId="{12F7A68C-7554-44E8-86E3-8F731CFD0D96}" dt="2018-10-28T03:02:17.499" v="671" actId="478"/>
          <ac:spMkLst>
            <pc:docMk/>
            <pc:sldMk cId="2873334094" sldId="375"/>
            <ac:spMk id="5" creationId="{EDD5BDA7-41F2-4608-A84F-383B6553537F}"/>
          </ac:spMkLst>
        </pc:spChg>
        <pc:spChg chg="add mod">
          <ac:chgData name="Kelly Peterson" userId="2e3a1b80598f0968" providerId="LiveId" clId="{12F7A68C-7554-44E8-86E3-8F731CFD0D96}" dt="2018-10-30T03:59:02.703" v="22444" actId="1076"/>
          <ac:spMkLst>
            <pc:docMk/>
            <pc:sldMk cId="2873334094" sldId="375"/>
            <ac:spMk id="6" creationId="{7ADBE1EB-3778-4F47-9CC1-79A4086FFC96}"/>
          </ac:spMkLst>
        </pc:spChg>
        <pc:spChg chg="del">
          <ac:chgData name="Kelly Peterson" userId="2e3a1b80598f0968" providerId="LiveId" clId="{12F7A68C-7554-44E8-86E3-8F731CFD0D96}" dt="2018-10-28T03:02:18.763" v="672" actId="478"/>
          <ac:spMkLst>
            <pc:docMk/>
            <pc:sldMk cId="2873334094" sldId="375"/>
            <ac:spMk id="6" creationId="{9CF6C444-C9AD-40A4-873C-9321ABFB19D1}"/>
          </ac:spMkLst>
        </pc:spChg>
        <pc:spChg chg="del">
          <ac:chgData name="Kelly Peterson" userId="2e3a1b80598f0968" providerId="LiveId" clId="{12F7A68C-7554-44E8-86E3-8F731CFD0D96}" dt="2018-10-28T03:02:29.283" v="674" actId="478"/>
          <ac:spMkLst>
            <pc:docMk/>
            <pc:sldMk cId="2873334094" sldId="375"/>
            <ac:spMk id="7" creationId="{C9BE6708-076E-4491-8404-54F217724329}"/>
          </ac:spMkLst>
        </pc:spChg>
        <pc:spChg chg="add del">
          <ac:chgData name="Kelly Peterson" userId="2e3a1b80598f0968" providerId="LiveId" clId="{12F7A68C-7554-44E8-86E3-8F731CFD0D96}" dt="2018-10-28T03:02:45.215" v="676"/>
          <ac:spMkLst>
            <pc:docMk/>
            <pc:sldMk cId="2873334094" sldId="375"/>
            <ac:spMk id="8" creationId="{86A32C4E-8734-4D99-BDF2-6DE7ADED63FB}"/>
          </ac:spMkLst>
        </pc:spChg>
        <pc:spChg chg="add">
          <ac:chgData name="Kelly Peterson" userId="2e3a1b80598f0968" providerId="LiveId" clId="{12F7A68C-7554-44E8-86E3-8F731CFD0D96}" dt="2018-10-28T03:02:48.848" v="679"/>
          <ac:spMkLst>
            <pc:docMk/>
            <pc:sldMk cId="2873334094" sldId="375"/>
            <ac:spMk id="10" creationId="{73DB148F-F731-4346-9A8C-FAD71E9C7D56}"/>
          </ac:spMkLst>
        </pc:spChg>
        <pc:picChg chg="add del mod">
          <ac:chgData name="Kelly Peterson" userId="2e3a1b80598f0968" providerId="LiveId" clId="{12F7A68C-7554-44E8-86E3-8F731CFD0D96}" dt="2018-10-30T02:10:20.978" v="22276"/>
          <ac:picMkLst>
            <pc:docMk/>
            <pc:sldMk cId="2873334094" sldId="375"/>
            <ac:picMk id="2" creationId="{8B2A9F67-7436-4942-A128-7F15854122EB}"/>
          </ac:picMkLst>
        </pc:picChg>
        <pc:picChg chg="add mod">
          <ac:chgData name="Kelly Peterson" userId="2e3a1b80598f0968" providerId="LiveId" clId="{12F7A68C-7554-44E8-86E3-8F731CFD0D96}" dt="2018-10-30T03:58:36.007" v="22437" actId="1076"/>
          <ac:picMkLst>
            <pc:docMk/>
            <pc:sldMk cId="2873334094" sldId="375"/>
            <ac:picMk id="3" creationId="{02268812-9AE1-49C9-A9F4-6CE9353CD4A5}"/>
          </ac:picMkLst>
        </pc:picChg>
        <pc:picChg chg="add del">
          <ac:chgData name="Kelly Peterson" userId="2e3a1b80598f0968" providerId="LiveId" clId="{12F7A68C-7554-44E8-86E3-8F731CFD0D96}" dt="2018-10-28T03:02:45.215" v="676"/>
          <ac:picMkLst>
            <pc:docMk/>
            <pc:sldMk cId="2873334094" sldId="375"/>
            <ac:picMk id="9" creationId="{29525879-F7BC-4BC1-A6A5-AB80C792A97B}"/>
          </ac:picMkLst>
        </pc:picChg>
        <pc:picChg chg="add del">
          <ac:chgData name="Kelly Peterson" userId="2e3a1b80598f0968" providerId="LiveId" clId="{12F7A68C-7554-44E8-86E3-8F731CFD0D96}" dt="2018-10-30T03:58:20.141" v="22435" actId="478"/>
          <ac:picMkLst>
            <pc:docMk/>
            <pc:sldMk cId="2873334094" sldId="375"/>
            <ac:picMk id="11" creationId="{2DDE68C7-7DF9-449C-8EC8-8587A5EF28BC}"/>
          </ac:picMkLst>
        </pc:picChg>
      </pc:sldChg>
      <pc:sldChg chg="addSp delSp modSp add modAnim modNotesTx">
        <pc:chgData name="Kelly Peterson" userId="2e3a1b80598f0968" providerId="LiveId" clId="{12F7A68C-7554-44E8-86E3-8F731CFD0D96}" dt="2018-10-30T02:10:20.978" v="22276"/>
        <pc:sldMkLst>
          <pc:docMk/>
          <pc:sldMk cId="3018934581" sldId="376"/>
        </pc:sldMkLst>
        <pc:spChg chg="mod">
          <ac:chgData name="Kelly Peterson" userId="2e3a1b80598f0968" providerId="LiveId" clId="{12F7A68C-7554-44E8-86E3-8F731CFD0D96}" dt="2018-10-29T22:53:38.968" v="6839" actId="20577"/>
          <ac:spMkLst>
            <pc:docMk/>
            <pc:sldMk cId="3018934581" sldId="376"/>
            <ac:spMk id="2" creationId="{291DDDC8-BB7C-430C-A8FC-064D07104D9D}"/>
          </ac:spMkLst>
        </pc:spChg>
        <pc:spChg chg="mod">
          <ac:chgData name="Kelly Peterson" userId="2e3a1b80598f0968" providerId="LiveId" clId="{12F7A68C-7554-44E8-86E3-8F731CFD0D96}" dt="2018-10-29T22:54:22.551" v="6993" actId="20577"/>
          <ac:spMkLst>
            <pc:docMk/>
            <pc:sldMk cId="3018934581" sldId="376"/>
            <ac:spMk id="3" creationId="{3FE55BAA-7067-4F3C-B089-2C5256D9636F}"/>
          </ac:spMkLst>
        </pc:spChg>
        <pc:spChg chg="del">
          <ac:chgData name="Kelly Peterson" userId="2e3a1b80598f0968" providerId="LiveId" clId="{12F7A68C-7554-44E8-86E3-8F731CFD0D96}" dt="2018-10-28T03:04:47.170" v="694" actId="478"/>
          <ac:spMkLst>
            <pc:docMk/>
            <pc:sldMk cId="3018934581" sldId="376"/>
            <ac:spMk id="4" creationId="{541D7EDC-6964-44AF-867B-28A21CA181E0}"/>
          </ac:spMkLst>
        </pc:spChg>
        <pc:spChg chg="del">
          <ac:chgData name="Kelly Peterson" userId="2e3a1b80598f0968" providerId="LiveId" clId="{12F7A68C-7554-44E8-86E3-8F731CFD0D96}" dt="2018-10-28T03:04:48.355" v="695" actId="478"/>
          <ac:spMkLst>
            <pc:docMk/>
            <pc:sldMk cId="3018934581" sldId="376"/>
            <ac:spMk id="5" creationId="{5B1412F5-A88B-4F2F-8071-5E07F778E8BE}"/>
          </ac:spMkLst>
        </pc:spChg>
        <pc:spChg chg="del">
          <ac:chgData name="Kelly Peterson" userId="2e3a1b80598f0968" providerId="LiveId" clId="{12F7A68C-7554-44E8-86E3-8F731CFD0D96}" dt="2018-10-28T03:04:50.002" v="696" actId="478"/>
          <ac:spMkLst>
            <pc:docMk/>
            <pc:sldMk cId="3018934581" sldId="376"/>
            <ac:spMk id="6" creationId="{AC83A3B5-3360-41AC-91CF-174973B16BDC}"/>
          </ac:spMkLst>
        </pc:spChg>
        <pc:spChg chg="del">
          <ac:chgData name="Kelly Peterson" userId="2e3a1b80598f0968" providerId="LiveId" clId="{12F7A68C-7554-44E8-86E3-8F731CFD0D96}" dt="2018-10-28T03:04:51.226" v="697" actId="478"/>
          <ac:spMkLst>
            <pc:docMk/>
            <pc:sldMk cId="3018934581" sldId="376"/>
            <ac:spMk id="7" creationId="{CF218D9E-77A5-4568-8B69-0A44BC82D3F3}"/>
          </ac:spMkLst>
        </pc:spChg>
        <pc:picChg chg="add del mod">
          <ac:chgData name="Kelly Peterson" userId="2e3a1b80598f0968" providerId="LiveId" clId="{12F7A68C-7554-44E8-86E3-8F731CFD0D96}" dt="2018-10-30T02:10:20.978" v="22276"/>
          <ac:picMkLst>
            <pc:docMk/>
            <pc:sldMk cId="3018934581" sldId="376"/>
            <ac:picMk id="4" creationId="{8E69E102-F3E1-4C98-AA80-BDFFDB60182B}"/>
          </ac:picMkLst>
        </pc:picChg>
      </pc:sldChg>
      <pc:sldChg chg="addSp delSp modSp add modAnim modNotesTx">
        <pc:chgData name="Kelly Peterson" userId="2e3a1b80598f0968" providerId="LiveId" clId="{12F7A68C-7554-44E8-86E3-8F731CFD0D96}" dt="2018-10-30T03:59:35.373" v="22446" actId="20577"/>
        <pc:sldMkLst>
          <pc:docMk/>
          <pc:sldMk cId="2113460973" sldId="377"/>
        </pc:sldMkLst>
        <pc:spChg chg="mod">
          <ac:chgData name="Kelly Peterson" userId="2e3a1b80598f0968" providerId="LiveId" clId="{12F7A68C-7554-44E8-86E3-8F731CFD0D96}" dt="2018-10-28T20:46:38.629" v="6222" actId="20577"/>
          <ac:spMkLst>
            <pc:docMk/>
            <pc:sldMk cId="2113460973" sldId="377"/>
            <ac:spMk id="2" creationId="{4FB4626C-B595-4C78-93D8-296779E90EC6}"/>
          </ac:spMkLst>
        </pc:spChg>
        <pc:spChg chg="mod">
          <ac:chgData name="Kelly Peterson" userId="2e3a1b80598f0968" providerId="LiveId" clId="{12F7A68C-7554-44E8-86E3-8F731CFD0D96}" dt="2018-10-30T03:59:35.373" v="22446" actId="20577"/>
          <ac:spMkLst>
            <pc:docMk/>
            <pc:sldMk cId="2113460973" sldId="377"/>
            <ac:spMk id="3" creationId="{FD6C23F5-8365-4A4B-BABD-AD2FCBFDD374}"/>
          </ac:spMkLst>
        </pc:spChg>
        <pc:spChg chg="del">
          <ac:chgData name="Kelly Peterson" userId="2e3a1b80598f0968" providerId="LiveId" clId="{12F7A68C-7554-44E8-86E3-8F731CFD0D96}" dt="2018-10-28T03:04:39.690" v="690" actId="478"/>
          <ac:spMkLst>
            <pc:docMk/>
            <pc:sldMk cId="2113460973" sldId="377"/>
            <ac:spMk id="4" creationId="{647C8C92-ADBE-4194-B627-582ABE3395AF}"/>
          </ac:spMkLst>
        </pc:spChg>
        <pc:spChg chg="del">
          <ac:chgData name="Kelly Peterson" userId="2e3a1b80598f0968" providerId="LiveId" clId="{12F7A68C-7554-44E8-86E3-8F731CFD0D96}" dt="2018-10-28T03:04:41.074" v="691" actId="478"/>
          <ac:spMkLst>
            <pc:docMk/>
            <pc:sldMk cId="2113460973" sldId="377"/>
            <ac:spMk id="5" creationId="{40E4D2D7-0189-4D35-8B47-D7BD5F9C030E}"/>
          </ac:spMkLst>
        </pc:spChg>
        <pc:spChg chg="del">
          <ac:chgData name="Kelly Peterson" userId="2e3a1b80598f0968" providerId="LiveId" clId="{12F7A68C-7554-44E8-86E3-8F731CFD0D96}" dt="2018-10-28T03:04:42.443" v="692" actId="478"/>
          <ac:spMkLst>
            <pc:docMk/>
            <pc:sldMk cId="2113460973" sldId="377"/>
            <ac:spMk id="6" creationId="{C2F671C7-E714-4E08-8EE1-4469D1A33B49}"/>
          </ac:spMkLst>
        </pc:spChg>
        <pc:spChg chg="del">
          <ac:chgData name="Kelly Peterson" userId="2e3a1b80598f0968" providerId="LiveId" clId="{12F7A68C-7554-44E8-86E3-8F731CFD0D96}" dt="2018-10-28T03:04:43.731" v="693" actId="478"/>
          <ac:spMkLst>
            <pc:docMk/>
            <pc:sldMk cId="2113460973" sldId="377"/>
            <ac:spMk id="7" creationId="{F84EB3EE-70CD-4FC4-B4D5-D06027E27CEB}"/>
          </ac:spMkLst>
        </pc:spChg>
        <pc:picChg chg="add del mod">
          <ac:chgData name="Kelly Peterson" userId="2e3a1b80598f0968" providerId="LiveId" clId="{12F7A68C-7554-44E8-86E3-8F731CFD0D96}" dt="2018-10-30T02:10:20.978" v="22276"/>
          <ac:picMkLst>
            <pc:docMk/>
            <pc:sldMk cId="2113460973" sldId="377"/>
            <ac:picMk id="4" creationId="{547A2BCC-E2C4-43EC-B901-37A44A07AB41}"/>
          </ac:picMkLst>
        </pc:picChg>
      </pc:sldChg>
      <pc:sldChg chg="addSp delSp modSp add modAnim modNotesTx">
        <pc:chgData name="Kelly Peterson" userId="2e3a1b80598f0968" providerId="LiveId" clId="{12F7A68C-7554-44E8-86E3-8F731CFD0D96}" dt="2018-10-30T02:10:20.978" v="22276"/>
        <pc:sldMkLst>
          <pc:docMk/>
          <pc:sldMk cId="3386540723" sldId="378"/>
        </pc:sldMkLst>
        <pc:spChg chg="mod">
          <ac:chgData name="Kelly Peterson" userId="2e3a1b80598f0968" providerId="LiveId" clId="{12F7A68C-7554-44E8-86E3-8F731CFD0D96}" dt="2018-10-28T17:14:46.536" v="1085" actId="20577"/>
          <ac:spMkLst>
            <pc:docMk/>
            <pc:sldMk cId="3386540723" sldId="378"/>
            <ac:spMk id="2" creationId="{291DDDC8-BB7C-430C-A8FC-064D07104D9D}"/>
          </ac:spMkLst>
        </pc:spChg>
        <pc:spChg chg="del mod">
          <ac:chgData name="Kelly Peterson" userId="2e3a1b80598f0968" providerId="LiveId" clId="{12F7A68C-7554-44E8-86E3-8F731CFD0D96}" dt="2018-10-28T20:50:08.267" v="6256" actId="478"/>
          <ac:spMkLst>
            <pc:docMk/>
            <pc:sldMk cId="3386540723" sldId="378"/>
            <ac:spMk id="3" creationId="{3FE55BAA-7067-4F3C-B089-2C5256D9636F}"/>
          </ac:spMkLst>
        </pc:spChg>
        <pc:spChg chg="add mod">
          <ac:chgData name="Kelly Peterson" userId="2e3a1b80598f0968" providerId="LiveId" clId="{12F7A68C-7554-44E8-86E3-8F731CFD0D96}" dt="2018-10-28T20:50:19.698" v="6289" actId="1037"/>
          <ac:spMkLst>
            <pc:docMk/>
            <pc:sldMk cId="3386540723" sldId="378"/>
            <ac:spMk id="6" creationId="{44617C09-8EEC-49B8-8486-6369AFF6D59A}"/>
          </ac:spMkLst>
        </pc:spChg>
        <pc:spChg chg="add mod">
          <ac:chgData name="Kelly Peterson" userId="2e3a1b80598f0968" providerId="LiveId" clId="{12F7A68C-7554-44E8-86E3-8F731CFD0D96}" dt="2018-10-28T20:50:19.698" v="6289" actId="1037"/>
          <ac:spMkLst>
            <pc:docMk/>
            <pc:sldMk cId="3386540723" sldId="378"/>
            <ac:spMk id="7" creationId="{98D1913A-5700-4FE5-B1C1-F65195A83357}"/>
          </ac:spMkLst>
        </pc:spChg>
        <pc:spChg chg="add mod">
          <ac:chgData name="Kelly Peterson" userId="2e3a1b80598f0968" providerId="LiveId" clId="{12F7A68C-7554-44E8-86E3-8F731CFD0D96}" dt="2018-10-28T17:23:04.646" v="1199" actId="1076"/>
          <ac:spMkLst>
            <pc:docMk/>
            <pc:sldMk cId="3386540723" sldId="378"/>
            <ac:spMk id="8" creationId="{D377BF3B-2CFD-472B-9F52-AB67D7CC464E}"/>
          </ac:spMkLst>
        </pc:spChg>
        <pc:spChg chg="add mod">
          <ac:chgData name="Kelly Peterson" userId="2e3a1b80598f0968" providerId="LiveId" clId="{12F7A68C-7554-44E8-86E3-8F731CFD0D96}" dt="2018-10-28T20:50:19.698" v="6289" actId="1037"/>
          <ac:spMkLst>
            <pc:docMk/>
            <pc:sldMk cId="3386540723" sldId="378"/>
            <ac:spMk id="9" creationId="{0997A088-9C2F-4AA2-9CDF-CF0CEAF923A7}"/>
          </ac:spMkLst>
        </pc:spChg>
        <pc:spChg chg="add mod">
          <ac:chgData name="Kelly Peterson" userId="2e3a1b80598f0968" providerId="LiveId" clId="{12F7A68C-7554-44E8-86E3-8F731CFD0D96}" dt="2018-10-28T20:50:19.698" v="6289" actId="1037"/>
          <ac:spMkLst>
            <pc:docMk/>
            <pc:sldMk cId="3386540723" sldId="378"/>
            <ac:spMk id="10" creationId="{4228DF6D-F148-4255-A9A6-30CB503D8C45}"/>
          </ac:spMkLst>
        </pc:spChg>
        <pc:picChg chg="add del mod">
          <ac:chgData name="Kelly Peterson" userId="2e3a1b80598f0968" providerId="LiveId" clId="{12F7A68C-7554-44E8-86E3-8F731CFD0D96}" dt="2018-10-30T02:10:20.978" v="22276"/>
          <ac:picMkLst>
            <pc:docMk/>
            <pc:sldMk cId="3386540723" sldId="378"/>
            <ac:picMk id="3" creationId="{91E4E152-0531-4C46-9FE8-F11AC612A0EB}"/>
          </ac:picMkLst>
        </pc:picChg>
        <pc:picChg chg="add del mod">
          <ac:chgData name="Kelly Peterson" userId="2e3a1b80598f0968" providerId="LiveId" clId="{12F7A68C-7554-44E8-86E3-8F731CFD0D96}" dt="2018-10-28T17:19:51.343" v="1107" actId="478"/>
          <ac:picMkLst>
            <pc:docMk/>
            <pc:sldMk cId="3386540723" sldId="378"/>
            <ac:picMk id="4" creationId="{F821E205-8F33-496F-B6BB-155F574EF5E7}"/>
          </ac:picMkLst>
        </pc:picChg>
        <pc:picChg chg="add mod">
          <ac:chgData name="Kelly Peterson" userId="2e3a1b80598f0968" providerId="LiveId" clId="{12F7A68C-7554-44E8-86E3-8F731CFD0D96}" dt="2018-10-28T17:42:56" v="1834" actId="1035"/>
          <ac:picMkLst>
            <pc:docMk/>
            <pc:sldMk cId="3386540723" sldId="378"/>
            <ac:picMk id="5" creationId="{8F7834CD-D5C9-497F-AD35-64EF2CBB1E97}"/>
          </ac:picMkLst>
        </pc:picChg>
        <pc:cxnChg chg="add mod">
          <ac:chgData name="Kelly Peterson" userId="2e3a1b80598f0968" providerId="LiveId" clId="{12F7A68C-7554-44E8-86E3-8F731CFD0D96}" dt="2018-10-28T20:50:30.697" v="6291" actId="14100"/>
          <ac:cxnSpMkLst>
            <pc:docMk/>
            <pc:sldMk cId="3386540723" sldId="378"/>
            <ac:cxnSpMk id="12" creationId="{F7F2A403-25A5-4FF3-9F95-F8A32971A9EF}"/>
          </ac:cxnSpMkLst>
        </pc:cxnChg>
        <pc:cxnChg chg="add mod">
          <ac:chgData name="Kelly Peterson" userId="2e3a1b80598f0968" providerId="LiveId" clId="{12F7A68C-7554-44E8-86E3-8F731CFD0D96}" dt="2018-10-28T20:50:27.785" v="6290" actId="14100"/>
          <ac:cxnSpMkLst>
            <pc:docMk/>
            <pc:sldMk cId="3386540723" sldId="378"/>
            <ac:cxnSpMk id="14" creationId="{F8108A50-8CFE-45B1-9AFA-D9970F79A995}"/>
          </ac:cxnSpMkLst>
        </pc:cxnChg>
      </pc:sldChg>
      <pc:sldChg chg="addSp delSp modSp add modAnim modNotesTx">
        <pc:chgData name="Kelly Peterson" userId="2e3a1b80598f0968" providerId="LiveId" clId="{12F7A68C-7554-44E8-86E3-8F731CFD0D96}" dt="2018-10-30T02:10:20.978" v="22276"/>
        <pc:sldMkLst>
          <pc:docMk/>
          <pc:sldMk cId="1740789726" sldId="379"/>
        </pc:sldMkLst>
        <pc:spChg chg="mod">
          <ac:chgData name="Kelly Peterson" userId="2e3a1b80598f0968" providerId="LiveId" clId="{12F7A68C-7554-44E8-86E3-8F731CFD0D96}" dt="2018-10-28T17:15:32.085" v="1102" actId="20577"/>
          <ac:spMkLst>
            <pc:docMk/>
            <pc:sldMk cId="1740789726" sldId="379"/>
            <ac:spMk id="2" creationId="{C03A1BC5-E961-49B3-BCD2-8DD19FB02ACB}"/>
          </ac:spMkLst>
        </pc:spChg>
        <pc:spChg chg="mod">
          <ac:chgData name="Kelly Peterson" userId="2e3a1b80598f0968" providerId="LiveId" clId="{12F7A68C-7554-44E8-86E3-8F731CFD0D96}" dt="2018-10-28T20:51:51.633" v="6303" actId="14100"/>
          <ac:spMkLst>
            <pc:docMk/>
            <pc:sldMk cId="1740789726" sldId="379"/>
            <ac:spMk id="3" creationId="{57EE0B55-7F4C-459D-890B-ADCAAB4B6D93}"/>
          </ac:spMkLst>
        </pc:spChg>
        <pc:picChg chg="add del mod">
          <ac:chgData name="Kelly Peterson" userId="2e3a1b80598f0968" providerId="LiveId" clId="{12F7A68C-7554-44E8-86E3-8F731CFD0D96}" dt="2018-10-30T02:10:20.978" v="22276"/>
          <ac:picMkLst>
            <pc:docMk/>
            <pc:sldMk cId="1740789726" sldId="379"/>
            <ac:picMk id="4" creationId="{0F60C084-6B2C-42F0-B396-85BE3D2F6EA1}"/>
          </ac:picMkLst>
        </pc:picChg>
      </pc:sldChg>
      <pc:sldChg chg="addSp delSp modSp add ord modAnim modNotesTx">
        <pc:chgData name="Kelly Peterson" userId="2e3a1b80598f0968" providerId="LiveId" clId="{12F7A68C-7554-44E8-86E3-8F731CFD0D96}" dt="2018-10-30T02:10:20.978" v="22276"/>
        <pc:sldMkLst>
          <pc:docMk/>
          <pc:sldMk cId="3957680198" sldId="380"/>
        </pc:sldMkLst>
        <pc:spChg chg="mod">
          <ac:chgData name="Kelly Peterson" userId="2e3a1b80598f0968" providerId="LiveId" clId="{12F7A68C-7554-44E8-86E3-8F731CFD0D96}" dt="2018-10-28T17:30:32.431" v="1717" actId="20577"/>
          <ac:spMkLst>
            <pc:docMk/>
            <pc:sldMk cId="3957680198" sldId="380"/>
            <ac:spMk id="2" creationId="{291DDDC8-BB7C-430C-A8FC-064D07104D9D}"/>
          </ac:spMkLst>
        </pc:spChg>
        <pc:spChg chg="mod">
          <ac:chgData name="Kelly Peterson" userId="2e3a1b80598f0968" providerId="LiveId" clId="{12F7A68C-7554-44E8-86E3-8F731CFD0D96}" dt="2018-10-28T20:49:55.077" v="6255" actId="20577"/>
          <ac:spMkLst>
            <pc:docMk/>
            <pc:sldMk cId="3957680198" sldId="380"/>
            <ac:spMk id="3" creationId="{3FE55BAA-7067-4F3C-B089-2C5256D9636F}"/>
          </ac:spMkLst>
        </pc:spChg>
        <pc:picChg chg="add del mod">
          <ac:chgData name="Kelly Peterson" userId="2e3a1b80598f0968" providerId="LiveId" clId="{12F7A68C-7554-44E8-86E3-8F731CFD0D96}" dt="2018-10-30T02:10:20.978" v="22276"/>
          <ac:picMkLst>
            <pc:docMk/>
            <pc:sldMk cId="3957680198" sldId="380"/>
            <ac:picMk id="4" creationId="{519DEF1E-131A-4CA5-B4C8-46CF0C99F85C}"/>
          </ac:picMkLst>
        </pc:picChg>
      </pc:sldChg>
      <pc:sldChg chg="addSp delSp modSp add modAnim modNotesTx">
        <pc:chgData name="Kelly Peterson" userId="2e3a1b80598f0968" providerId="LiveId" clId="{12F7A68C-7554-44E8-86E3-8F731CFD0D96}" dt="2018-10-30T02:10:20.978" v="22276"/>
        <pc:sldMkLst>
          <pc:docMk/>
          <pc:sldMk cId="1395186675" sldId="381"/>
        </pc:sldMkLst>
        <pc:spChg chg="mod">
          <ac:chgData name="Kelly Peterson" userId="2e3a1b80598f0968" providerId="LiveId" clId="{12F7A68C-7554-44E8-86E3-8F731CFD0D96}" dt="2018-10-28T17:51:31.336" v="2315" actId="20577"/>
          <ac:spMkLst>
            <pc:docMk/>
            <pc:sldMk cId="1395186675" sldId="381"/>
            <ac:spMk id="2" creationId="{4FB4626C-B595-4C78-93D8-296779E90EC6}"/>
          </ac:spMkLst>
        </pc:spChg>
        <pc:spChg chg="del">
          <ac:chgData name="Kelly Peterson" userId="2e3a1b80598f0968" providerId="LiveId" clId="{12F7A68C-7554-44E8-86E3-8F731CFD0D96}" dt="2018-10-28T17:50:54.242" v="2282"/>
          <ac:spMkLst>
            <pc:docMk/>
            <pc:sldMk cId="1395186675" sldId="381"/>
            <ac:spMk id="3" creationId="{FD6C23F5-8365-4A4B-BABD-AD2FCBFDD374}"/>
          </ac:spMkLst>
        </pc:spChg>
        <pc:spChg chg="add mod">
          <ac:chgData name="Kelly Peterson" userId="2e3a1b80598f0968" providerId="LiveId" clId="{12F7A68C-7554-44E8-86E3-8F731CFD0D96}" dt="2018-10-30T01:32:31.501" v="14373" actId="1076"/>
          <ac:spMkLst>
            <pc:docMk/>
            <pc:sldMk cId="1395186675" sldId="381"/>
            <ac:spMk id="4" creationId="{EFD433F3-63DC-4695-B066-52435279A152}"/>
          </ac:spMkLst>
        </pc:spChg>
        <pc:spChg chg="add del">
          <ac:chgData name="Kelly Peterson" userId="2e3a1b80598f0968" providerId="LiveId" clId="{12F7A68C-7554-44E8-86E3-8F731CFD0D96}" dt="2018-10-30T01:32:09.080" v="14367"/>
          <ac:spMkLst>
            <pc:docMk/>
            <pc:sldMk cId="1395186675" sldId="381"/>
            <ac:spMk id="5" creationId="{6395AB16-2E92-42BC-A9AF-50BEF1ACC571}"/>
          </ac:spMkLst>
        </pc:spChg>
        <pc:spChg chg="add del mod">
          <ac:chgData name="Kelly Peterson" userId="2e3a1b80598f0968" providerId="LiveId" clId="{12F7A68C-7554-44E8-86E3-8F731CFD0D96}" dt="2018-10-28T18:55:58.265" v="3519" actId="478"/>
          <ac:spMkLst>
            <pc:docMk/>
            <pc:sldMk cId="1395186675" sldId="381"/>
            <ac:spMk id="6" creationId="{D3815C14-25F0-46CE-941B-ABD4F0BA1D5E}"/>
          </ac:spMkLst>
        </pc:spChg>
        <pc:spChg chg="add mod">
          <ac:chgData name="Kelly Peterson" userId="2e3a1b80598f0968" providerId="LiveId" clId="{12F7A68C-7554-44E8-86E3-8F731CFD0D96}" dt="2018-10-30T01:32:29.716" v="14372" actId="1076"/>
          <ac:spMkLst>
            <pc:docMk/>
            <pc:sldMk cId="1395186675" sldId="381"/>
            <ac:spMk id="7" creationId="{2DD73B6B-66B2-4393-A2BD-49ED7478A1B3}"/>
          </ac:spMkLst>
        </pc:spChg>
        <pc:picChg chg="add del mod">
          <ac:chgData name="Kelly Peterson" userId="2e3a1b80598f0968" providerId="LiveId" clId="{12F7A68C-7554-44E8-86E3-8F731CFD0D96}" dt="2018-10-30T02:10:20.978" v="22276"/>
          <ac:picMkLst>
            <pc:docMk/>
            <pc:sldMk cId="1395186675" sldId="381"/>
            <ac:picMk id="3" creationId="{A142FDB8-973B-4B71-86D9-261C76FB1237}"/>
          </ac:picMkLst>
        </pc:picChg>
        <pc:picChg chg="add del mod">
          <ac:chgData name="Kelly Peterson" userId="2e3a1b80598f0968" providerId="LiveId" clId="{12F7A68C-7554-44E8-86E3-8F731CFD0D96}" dt="2018-10-28T18:52:28.173" v="3496" actId="478"/>
          <ac:picMkLst>
            <pc:docMk/>
            <pc:sldMk cId="1395186675" sldId="381"/>
            <ac:picMk id="4" creationId="{8A00C7C0-C2F0-4A50-AA2B-7EBAEB4D4EC0}"/>
          </ac:picMkLst>
        </pc:picChg>
        <pc:picChg chg="add del mod">
          <ac:chgData name="Kelly Peterson" userId="2e3a1b80598f0968" providerId="LiveId" clId="{12F7A68C-7554-44E8-86E3-8F731CFD0D96}" dt="2018-10-28T18:54:10.960" v="3502" actId="478"/>
          <ac:picMkLst>
            <pc:docMk/>
            <pc:sldMk cId="1395186675" sldId="381"/>
            <ac:picMk id="2050" creationId="{EDEE7121-612B-4F03-B711-E067807A9EB7}"/>
          </ac:picMkLst>
        </pc:picChg>
        <pc:picChg chg="add del mod">
          <ac:chgData name="Kelly Peterson" userId="2e3a1b80598f0968" providerId="LiveId" clId="{12F7A68C-7554-44E8-86E3-8F731CFD0D96}" dt="2018-10-28T18:55:00.291" v="3508" actId="478"/>
          <ac:picMkLst>
            <pc:docMk/>
            <pc:sldMk cId="1395186675" sldId="381"/>
            <ac:picMk id="2052" creationId="{2DF6C2D0-1ABD-45B7-B2D0-76AB95DD4AFA}"/>
          </ac:picMkLst>
        </pc:picChg>
        <pc:picChg chg="add del">
          <ac:chgData name="Kelly Peterson" userId="2e3a1b80598f0968" providerId="LiveId" clId="{12F7A68C-7554-44E8-86E3-8F731CFD0D96}" dt="2018-10-28T18:54:59.793" v="3507"/>
          <ac:picMkLst>
            <pc:docMk/>
            <pc:sldMk cId="1395186675" sldId="381"/>
            <ac:picMk id="2054" creationId="{20881D77-C3D8-4786-972F-52F6FFC2761E}"/>
          </ac:picMkLst>
        </pc:picChg>
        <pc:picChg chg="add del mod">
          <ac:chgData name="Kelly Peterson" userId="2e3a1b80598f0968" providerId="LiveId" clId="{12F7A68C-7554-44E8-86E3-8F731CFD0D96}" dt="2018-10-28T18:55:41.705" v="3513" actId="478"/>
          <ac:picMkLst>
            <pc:docMk/>
            <pc:sldMk cId="1395186675" sldId="381"/>
            <ac:picMk id="2056" creationId="{91DE5D90-73A6-4DD9-BF8F-D24A6FE0EAEB}"/>
          </ac:picMkLst>
        </pc:picChg>
        <pc:picChg chg="add del mod">
          <ac:chgData name="Kelly Peterson" userId="2e3a1b80598f0968" providerId="LiveId" clId="{12F7A68C-7554-44E8-86E3-8F731CFD0D96}" dt="2018-10-28T18:55:56.489" v="3518" actId="478"/>
          <ac:picMkLst>
            <pc:docMk/>
            <pc:sldMk cId="1395186675" sldId="381"/>
            <ac:picMk id="2058" creationId="{3D53A473-8787-46B6-935F-1AD0BB22093C}"/>
          </ac:picMkLst>
        </pc:picChg>
        <pc:picChg chg="add del mod">
          <ac:chgData name="Kelly Peterson" userId="2e3a1b80598f0968" providerId="LiveId" clId="{12F7A68C-7554-44E8-86E3-8F731CFD0D96}" dt="2018-10-28T18:59:58.688" v="3524" actId="478"/>
          <ac:picMkLst>
            <pc:docMk/>
            <pc:sldMk cId="1395186675" sldId="381"/>
            <ac:picMk id="2060" creationId="{4EA07CC2-1B19-417B-9FFA-746ED7E4DB70}"/>
          </ac:picMkLst>
        </pc:picChg>
        <pc:picChg chg="add del mod">
          <ac:chgData name="Kelly Peterson" userId="2e3a1b80598f0968" providerId="LiveId" clId="{12F7A68C-7554-44E8-86E3-8F731CFD0D96}" dt="2018-10-28T19:00:52.625" v="3529" actId="478"/>
          <ac:picMkLst>
            <pc:docMk/>
            <pc:sldMk cId="1395186675" sldId="381"/>
            <ac:picMk id="2062" creationId="{6D1E15B0-5ECD-4D3F-973D-6E21B7A11E28}"/>
          </ac:picMkLst>
        </pc:picChg>
        <pc:picChg chg="add mod">
          <ac:chgData name="Kelly Peterson" userId="2e3a1b80598f0968" providerId="LiveId" clId="{12F7A68C-7554-44E8-86E3-8F731CFD0D96}" dt="2018-10-28T19:01:15.689" v="3553" actId="1037"/>
          <ac:picMkLst>
            <pc:docMk/>
            <pc:sldMk cId="1395186675" sldId="381"/>
            <ac:picMk id="2064" creationId="{AB116D44-A58B-4DB2-B6B5-2E7B88DF8A01}"/>
          </ac:picMkLst>
        </pc:picChg>
      </pc:sldChg>
      <pc:sldChg chg="addSp delSp modSp add modAnim modNotesTx">
        <pc:chgData name="Kelly Peterson" userId="2e3a1b80598f0968" providerId="LiveId" clId="{12F7A68C-7554-44E8-86E3-8F731CFD0D96}" dt="2018-10-30T02:10:20.978" v="22276"/>
        <pc:sldMkLst>
          <pc:docMk/>
          <pc:sldMk cId="2201409372" sldId="384"/>
        </pc:sldMkLst>
        <pc:spChg chg="mod">
          <ac:chgData name="Kelly Peterson" userId="2e3a1b80598f0968" providerId="LiveId" clId="{12F7A68C-7554-44E8-86E3-8F731CFD0D96}" dt="2018-10-28T18:02:01.174" v="2493" actId="20577"/>
          <ac:spMkLst>
            <pc:docMk/>
            <pc:sldMk cId="2201409372" sldId="384"/>
            <ac:spMk id="2" creationId="{C03A1BC5-E961-49B3-BCD2-8DD19FB02ACB}"/>
          </ac:spMkLst>
        </pc:spChg>
        <pc:spChg chg="mod">
          <ac:chgData name="Kelly Peterson" userId="2e3a1b80598f0968" providerId="LiveId" clId="{12F7A68C-7554-44E8-86E3-8F731CFD0D96}" dt="2018-10-30T02:04:10.136" v="21936" actId="20577"/>
          <ac:spMkLst>
            <pc:docMk/>
            <pc:sldMk cId="2201409372" sldId="384"/>
            <ac:spMk id="3" creationId="{57EE0B55-7F4C-459D-890B-ADCAAB4B6D93}"/>
          </ac:spMkLst>
        </pc:spChg>
        <pc:picChg chg="add del mod">
          <ac:chgData name="Kelly Peterson" userId="2e3a1b80598f0968" providerId="LiveId" clId="{12F7A68C-7554-44E8-86E3-8F731CFD0D96}" dt="2018-10-30T02:10:20.978" v="22276"/>
          <ac:picMkLst>
            <pc:docMk/>
            <pc:sldMk cId="2201409372" sldId="384"/>
            <ac:picMk id="4" creationId="{7D7346CD-B256-4152-907B-594CF535A07E}"/>
          </ac:picMkLst>
        </pc:picChg>
      </pc:sldChg>
      <pc:sldChg chg="addSp delSp modSp add ord delAnim modAnim modNotesTx">
        <pc:chgData name="Kelly Peterson" userId="2e3a1b80598f0968" providerId="LiveId" clId="{12F7A68C-7554-44E8-86E3-8F731CFD0D96}" dt="2018-10-30T02:10:20.978" v="22276"/>
        <pc:sldMkLst>
          <pc:docMk/>
          <pc:sldMk cId="1744424778" sldId="385"/>
        </pc:sldMkLst>
        <pc:spChg chg="mod">
          <ac:chgData name="Kelly Peterson" userId="2e3a1b80598f0968" providerId="LiveId" clId="{12F7A68C-7554-44E8-86E3-8F731CFD0D96}" dt="2018-10-28T18:30:35.839" v="3384" actId="20577"/>
          <ac:spMkLst>
            <pc:docMk/>
            <pc:sldMk cId="1744424778" sldId="385"/>
            <ac:spMk id="2" creationId="{C03A1BC5-E961-49B3-BCD2-8DD19FB02ACB}"/>
          </ac:spMkLst>
        </pc:spChg>
        <pc:spChg chg="del mod">
          <ac:chgData name="Kelly Peterson" userId="2e3a1b80598f0968" providerId="LiveId" clId="{12F7A68C-7554-44E8-86E3-8F731CFD0D96}" dt="2018-10-28T18:12:03.344" v="2690" actId="478"/>
          <ac:spMkLst>
            <pc:docMk/>
            <pc:sldMk cId="1744424778" sldId="385"/>
            <ac:spMk id="3" creationId="{57EE0B55-7F4C-459D-890B-ADCAAB4B6D93}"/>
          </ac:spMkLst>
        </pc:spChg>
        <pc:spChg chg="add del">
          <ac:chgData name="Kelly Peterson" userId="2e3a1b80598f0968" providerId="LiveId" clId="{12F7A68C-7554-44E8-86E3-8F731CFD0D96}" dt="2018-10-28T18:04:09.948" v="2678"/>
          <ac:spMkLst>
            <pc:docMk/>
            <pc:sldMk cId="1744424778" sldId="385"/>
            <ac:spMk id="5" creationId="{4D809E1F-D0A0-4585-A3FB-1A149ADF8C25}"/>
          </ac:spMkLst>
        </pc:spChg>
        <pc:spChg chg="add del">
          <ac:chgData name="Kelly Peterson" userId="2e3a1b80598f0968" providerId="LiveId" clId="{12F7A68C-7554-44E8-86E3-8F731CFD0D96}" dt="2018-10-28T18:04:09.948" v="2678"/>
          <ac:spMkLst>
            <pc:docMk/>
            <pc:sldMk cId="1744424778" sldId="385"/>
            <ac:spMk id="7" creationId="{0A5AB111-9C91-4CF1-91B0-2A5143D5C9D9}"/>
          </ac:spMkLst>
        </pc:spChg>
        <pc:spChg chg="add del">
          <ac:chgData name="Kelly Peterson" userId="2e3a1b80598f0968" providerId="LiveId" clId="{12F7A68C-7554-44E8-86E3-8F731CFD0D96}" dt="2018-10-28T18:04:09.948" v="2678"/>
          <ac:spMkLst>
            <pc:docMk/>
            <pc:sldMk cId="1744424778" sldId="385"/>
            <ac:spMk id="8" creationId="{11A077E7-8B9E-4DD6-8B6E-30E7282CA507}"/>
          </ac:spMkLst>
        </pc:spChg>
        <pc:spChg chg="add del">
          <ac:chgData name="Kelly Peterson" userId="2e3a1b80598f0968" providerId="LiveId" clId="{12F7A68C-7554-44E8-86E3-8F731CFD0D96}" dt="2018-10-28T18:04:09.948" v="2678"/>
          <ac:spMkLst>
            <pc:docMk/>
            <pc:sldMk cId="1744424778" sldId="385"/>
            <ac:spMk id="9" creationId="{A4EE56B7-4BF5-4CDE-9889-70C7072319D2}"/>
          </ac:spMkLst>
        </pc:spChg>
        <pc:spChg chg="add del">
          <ac:chgData name="Kelly Peterson" userId="2e3a1b80598f0968" providerId="LiveId" clId="{12F7A68C-7554-44E8-86E3-8F731CFD0D96}" dt="2018-10-28T18:04:09.948" v="2678"/>
          <ac:spMkLst>
            <pc:docMk/>
            <pc:sldMk cId="1744424778" sldId="385"/>
            <ac:spMk id="11" creationId="{F4607622-C3C8-457E-B46E-15AF9C3A9349}"/>
          </ac:spMkLst>
        </pc:spChg>
        <pc:spChg chg="add del">
          <ac:chgData name="Kelly Peterson" userId="2e3a1b80598f0968" providerId="LiveId" clId="{12F7A68C-7554-44E8-86E3-8F731CFD0D96}" dt="2018-10-28T18:04:09.948" v="2678"/>
          <ac:spMkLst>
            <pc:docMk/>
            <pc:sldMk cId="1744424778" sldId="385"/>
            <ac:spMk id="12" creationId="{76E05C93-3C0C-4AC1-BB94-49D5EA3B77D5}"/>
          </ac:spMkLst>
        </pc:spChg>
        <pc:spChg chg="add del">
          <ac:chgData name="Kelly Peterson" userId="2e3a1b80598f0968" providerId="LiveId" clId="{12F7A68C-7554-44E8-86E3-8F731CFD0D96}" dt="2018-10-28T18:04:09.948" v="2678"/>
          <ac:spMkLst>
            <pc:docMk/>
            <pc:sldMk cId="1744424778" sldId="385"/>
            <ac:spMk id="13" creationId="{D9C0F9C9-ECF9-4CB6-B174-451464BC240C}"/>
          </ac:spMkLst>
        </pc:spChg>
        <pc:spChg chg="add del">
          <ac:chgData name="Kelly Peterson" userId="2e3a1b80598f0968" providerId="LiveId" clId="{12F7A68C-7554-44E8-86E3-8F731CFD0D96}" dt="2018-10-28T18:04:09.948" v="2678"/>
          <ac:spMkLst>
            <pc:docMk/>
            <pc:sldMk cId="1744424778" sldId="385"/>
            <ac:spMk id="14" creationId="{17347994-5BAF-4DE0-A029-C051DE04AAA3}"/>
          </ac:spMkLst>
        </pc:spChg>
        <pc:spChg chg="add del">
          <ac:chgData name="Kelly Peterson" userId="2e3a1b80598f0968" providerId="LiveId" clId="{12F7A68C-7554-44E8-86E3-8F731CFD0D96}" dt="2018-10-28T18:04:09.948" v="2678"/>
          <ac:spMkLst>
            <pc:docMk/>
            <pc:sldMk cId="1744424778" sldId="385"/>
            <ac:spMk id="16" creationId="{7B8D4207-58E1-4437-8FAD-90E80F4E9426}"/>
          </ac:spMkLst>
        </pc:spChg>
        <pc:spChg chg="add del">
          <ac:chgData name="Kelly Peterson" userId="2e3a1b80598f0968" providerId="LiveId" clId="{12F7A68C-7554-44E8-86E3-8F731CFD0D96}" dt="2018-10-28T18:04:09.948" v="2678"/>
          <ac:spMkLst>
            <pc:docMk/>
            <pc:sldMk cId="1744424778" sldId="385"/>
            <ac:spMk id="18" creationId="{12F8D248-4C7E-4C49-A83E-90194F5EDF39}"/>
          </ac:spMkLst>
        </pc:spChg>
        <pc:spChg chg="add del">
          <ac:chgData name="Kelly Peterson" userId="2e3a1b80598f0968" providerId="LiveId" clId="{12F7A68C-7554-44E8-86E3-8F731CFD0D96}" dt="2018-10-28T18:04:09.948" v="2678"/>
          <ac:spMkLst>
            <pc:docMk/>
            <pc:sldMk cId="1744424778" sldId="385"/>
            <ac:spMk id="19" creationId="{96C226EF-AE11-455E-B045-803CB2C088B0}"/>
          </ac:spMkLst>
        </pc:spChg>
        <pc:spChg chg="add del">
          <ac:chgData name="Kelly Peterson" userId="2e3a1b80598f0968" providerId="LiveId" clId="{12F7A68C-7554-44E8-86E3-8F731CFD0D96}" dt="2018-10-28T18:04:09.948" v="2678"/>
          <ac:spMkLst>
            <pc:docMk/>
            <pc:sldMk cId="1744424778" sldId="385"/>
            <ac:spMk id="20" creationId="{D117ED73-A35C-4B1B-AC7B-92A796C695F6}"/>
          </ac:spMkLst>
        </pc:spChg>
        <pc:spChg chg="add del">
          <ac:chgData name="Kelly Peterson" userId="2e3a1b80598f0968" providerId="LiveId" clId="{12F7A68C-7554-44E8-86E3-8F731CFD0D96}" dt="2018-10-28T18:04:09.948" v="2678"/>
          <ac:spMkLst>
            <pc:docMk/>
            <pc:sldMk cId="1744424778" sldId="385"/>
            <ac:spMk id="21" creationId="{8B1B6842-3B07-4090-8C0B-8FFBB3572259}"/>
          </ac:spMkLst>
        </pc:spChg>
        <pc:spChg chg="add del">
          <ac:chgData name="Kelly Peterson" userId="2e3a1b80598f0968" providerId="LiveId" clId="{12F7A68C-7554-44E8-86E3-8F731CFD0D96}" dt="2018-10-28T18:04:09.948" v="2678"/>
          <ac:spMkLst>
            <pc:docMk/>
            <pc:sldMk cId="1744424778" sldId="385"/>
            <ac:spMk id="22" creationId="{5EB01B54-BDFD-470B-8F73-8F6FE423C986}"/>
          </ac:spMkLst>
        </pc:spChg>
        <pc:spChg chg="add del">
          <ac:chgData name="Kelly Peterson" userId="2e3a1b80598f0968" providerId="LiveId" clId="{12F7A68C-7554-44E8-86E3-8F731CFD0D96}" dt="2018-10-28T18:04:09.948" v="2678"/>
          <ac:spMkLst>
            <pc:docMk/>
            <pc:sldMk cId="1744424778" sldId="385"/>
            <ac:spMk id="23" creationId="{826C0B1E-08E5-43D2-930D-ED2938E411C8}"/>
          </ac:spMkLst>
        </pc:spChg>
        <pc:spChg chg="add del">
          <ac:chgData name="Kelly Peterson" userId="2e3a1b80598f0968" providerId="LiveId" clId="{12F7A68C-7554-44E8-86E3-8F731CFD0D96}" dt="2018-10-28T18:04:09.948" v="2678"/>
          <ac:spMkLst>
            <pc:docMk/>
            <pc:sldMk cId="1744424778" sldId="385"/>
            <ac:spMk id="24" creationId="{F4CD9634-AF00-4256-8A3B-958553375872}"/>
          </ac:spMkLst>
        </pc:spChg>
        <pc:spChg chg="add del">
          <ac:chgData name="Kelly Peterson" userId="2e3a1b80598f0968" providerId="LiveId" clId="{12F7A68C-7554-44E8-86E3-8F731CFD0D96}" dt="2018-10-28T18:04:09.948" v="2678"/>
          <ac:spMkLst>
            <pc:docMk/>
            <pc:sldMk cId="1744424778" sldId="385"/>
            <ac:spMk id="27" creationId="{815BC3E9-E907-4B27-A9E1-CBE8B62B3F8F}"/>
          </ac:spMkLst>
        </pc:spChg>
        <pc:spChg chg="add del">
          <ac:chgData name="Kelly Peterson" userId="2e3a1b80598f0968" providerId="LiveId" clId="{12F7A68C-7554-44E8-86E3-8F731CFD0D96}" dt="2018-10-28T18:04:09.948" v="2678"/>
          <ac:spMkLst>
            <pc:docMk/>
            <pc:sldMk cId="1744424778" sldId="385"/>
            <ac:spMk id="30" creationId="{D263EBA5-4C2C-4CF7-8C82-542DF5A2DC18}"/>
          </ac:spMkLst>
        </pc:spChg>
        <pc:spChg chg="add del">
          <ac:chgData name="Kelly Peterson" userId="2e3a1b80598f0968" providerId="LiveId" clId="{12F7A68C-7554-44E8-86E3-8F731CFD0D96}" dt="2018-10-28T18:04:09.948" v="2678"/>
          <ac:spMkLst>
            <pc:docMk/>
            <pc:sldMk cId="1744424778" sldId="385"/>
            <ac:spMk id="32" creationId="{8CD1462B-9BA0-46AE-85CF-8A7435FF7649}"/>
          </ac:spMkLst>
        </pc:spChg>
        <pc:spChg chg="add del">
          <ac:chgData name="Kelly Peterson" userId="2e3a1b80598f0968" providerId="LiveId" clId="{12F7A68C-7554-44E8-86E3-8F731CFD0D96}" dt="2018-10-28T18:04:15.868" v="2680"/>
          <ac:spMkLst>
            <pc:docMk/>
            <pc:sldMk cId="1744424778" sldId="385"/>
            <ac:spMk id="33" creationId="{2C31E040-89C9-47F5-B507-4F95849AB4B1}"/>
          </ac:spMkLst>
        </pc:spChg>
        <pc:spChg chg="add del">
          <ac:chgData name="Kelly Peterson" userId="2e3a1b80598f0968" providerId="LiveId" clId="{12F7A68C-7554-44E8-86E3-8F731CFD0D96}" dt="2018-10-28T18:04:15.868" v="2680"/>
          <ac:spMkLst>
            <pc:docMk/>
            <pc:sldMk cId="1744424778" sldId="385"/>
            <ac:spMk id="35" creationId="{1246D53F-C651-439F-8D2A-A11DE999FAF7}"/>
          </ac:spMkLst>
        </pc:spChg>
        <pc:spChg chg="add del">
          <ac:chgData name="Kelly Peterson" userId="2e3a1b80598f0968" providerId="LiveId" clId="{12F7A68C-7554-44E8-86E3-8F731CFD0D96}" dt="2018-10-28T18:04:15.868" v="2680"/>
          <ac:spMkLst>
            <pc:docMk/>
            <pc:sldMk cId="1744424778" sldId="385"/>
            <ac:spMk id="37" creationId="{10B68005-6EC0-4698-8B00-15A2E1539DDA}"/>
          </ac:spMkLst>
        </pc:spChg>
        <pc:spChg chg="add del">
          <ac:chgData name="Kelly Peterson" userId="2e3a1b80598f0968" providerId="LiveId" clId="{12F7A68C-7554-44E8-86E3-8F731CFD0D96}" dt="2018-10-28T18:04:15.868" v="2680"/>
          <ac:spMkLst>
            <pc:docMk/>
            <pc:sldMk cId="1744424778" sldId="385"/>
            <ac:spMk id="38" creationId="{AE001A4D-E692-4B0B-A070-F74DB24A0E58}"/>
          </ac:spMkLst>
        </pc:spChg>
        <pc:spChg chg="add del">
          <ac:chgData name="Kelly Peterson" userId="2e3a1b80598f0968" providerId="LiveId" clId="{12F7A68C-7554-44E8-86E3-8F731CFD0D96}" dt="2018-10-28T18:04:15.868" v="2680"/>
          <ac:spMkLst>
            <pc:docMk/>
            <pc:sldMk cId="1744424778" sldId="385"/>
            <ac:spMk id="39" creationId="{3BC9ABDA-DB17-45F4-BDEE-C9724DD9ABAB}"/>
          </ac:spMkLst>
        </pc:spChg>
        <pc:spChg chg="add del">
          <ac:chgData name="Kelly Peterson" userId="2e3a1b80598f0968" providerId="LiveId" clId="{12F7A68C-7554-44E8-86E3-8F731CFD0D96}" dt="2018-10-28T18:04:15.868" v="2680"/>
          <ac:spMkLst>
            <pc:docMk/>
            <pc:sldMk cId="1744424778" sldId="385"/>
            <ac:spMk id="41" creationId="{F1645D7D-B315-4DDA-905E-F57F753EEC5F}"/>
          </ac:spMkLst>
        </pc:spChg>
        <pc:spChg chg="add del">
          <ac:chgData name="Kelly Peterson" userId="2e3a1b80598f0968" providerId="LiveId" clId="{12F7A68C-7554-44E8-86E3-8F731CFD0D96}" dt="2018-10-28T18:04:15.868" v="2680"/>
          <ac:spMkLst>
            <pc:docMk/>
            <pc:sldMk cId="1744424778" sldId="385"/>
            <ac:spMk id="42" creationId="{8BFB4429-F22E-4664-BE28-3E8692D39E9B}"/>
          </ac:spMkLst>
        </pc:spChg>
        <pc:spChg chg="add del">
          <ac:chgData name="Kelly Peterson" userId="2e3a1b80598f0968" providerId="LiveId" clId="{12F7A68C-7554-44E8-86E3-8F731CFD0D96}" dt="2018-10-28T18:04:15.868" v="2680"/>
          <ac:spMkLst>
            <pc:docMk/>
            <pc:sldMk cId="1744424778" sldId="385"/>
            <ac:spMk id="43" creationId="{F2766EA3-E007-4DE7-95A5-A649CDD50768}"/>
          </ac:spMkLst>
        </pc:spChg>
        <pc:spChg chg="add del">
          <ac:chgData name="Kelly Peterson" userId="2e3a1b80598f0968" providerId="LiveId" clId="{12F7A68C-7554-44E8-86E3-8F731CFD0D96}" dt="2018-10-28T18:04:15.868" v="2680"/>
          <ac:spMkLst>
            <pc:docMk/>
            <pc:sldMk cId="1744424778" sldId="385"/>
            <ac:spMk id="44" creationId="{D5165E41-49D3-4E67-9BE5-7C4680FFFF69}"/>
          </ac:spMkLst>
        </pc:spChg>
        <pc:spChg chg="add del">
          <ac:chgData name="Kelly Peterson" userId="2e3a1b80598f0968" providerId="LiveId" clId="{12F7A68C-7554-44E8-86E3-8F731CFD0D96}" dt="2018-10-28T18:04:15.868" v="2680"/>
          <ac:spMkLst>
            <pc:docMk/>
            <pc:sldMk cId="1744424778" sldId="385"/>
            <ac:spMk id="46" creationId="{D4C57BB9-A06F-44F6-B8C7-15F3FA23B941}"/>
          </ac:spMkLst>
        </pc:spChg>
        <pc:spChg chg="add del">
          <ac:chgData name="Kelly Peterson" userId="2e3a1b80598f0968" providerId="LiveId" clId="{12F7A68C-7554-44E8-86E3-8F731CFD0D96}" dt="2018-10-28T18:04:15.868" v="2680"/>
          <ac:spMkLst>
            <pc:docMk/>
            <pc:sldMk cId="1744424778" sldId="385"/>
            <ac:spMk id="48" creationId="{6CAAEC88-CE45-42E9-AF38-8970601479FA}"/>
          </ac:spMkLst>
        </pc:spChg>
        <pc:spChg chg="add del">
          <ac:chgData name="Kelly Peterson" userId="2e3a1b80598f0968" providerId="LiveId" clId="{12F7A68C-7554-44E8-86E3-8F731CFD0D96}" dt="2018-10-28T18:04:15.868" v="2680"/>
          <ac:spMkLst>
            <pc:docMk/>
            <pc:sldMk cId="1744424778" sldId="385"/>
            <ac:spMk id="49" creationId="{48E9263F-4A54-41EE-9253-A9E44C4DE68D}"/>
          </ac:spMkLst>
        </pc:spChg>
        <pc:spChg chg="add del">
          <ac:chgData name="Kelly Peterson" userId="2e3a1b80598f0968" providerId="LiveId" clId="{12F7A68C-7554-44E8-86E3-8F731CFD0D96}" dt="2018-10-28T18:04:15.868" v="2680"/>
          <ac:spMkLst>
            <pc:docMk/>
            <pc:sldMk cId="1744424778" sldId="385"/>
            <ac:spMk id="50" creationId="{9B7DE940-5121-4F91-8D65-822B0DFF1953}"/>
          </ac:spMkLst>
        </pc:spChg>
        <pc:spChg chg="add del">
          <ac:chgData name="Kelly Peterson" userId="2e3a1b80598f0968" providerId="LiveId" clId="{12F7A68C-7554-44E8-86E3-8F731CFD0D96}" dt="2018-10-28T18:04:15.868" v="2680"/>
          <ac:spMkLst>
            <pc:docMk/>
            <pc:sldMk cId="1744424778" sldId="385"/>
            <ac:spMk id="51" creationId="{BE7982B0-24A5-4DCB-ADE9-C6F160A4FFDF}"/>
          </ac:spMkLst>
        </pc:spChg>
        <pc:spChg chg="add del">
          <ac:chgData name="Kelly Peterson" userId="2e3a1b80598f0968" providerId="LiveId" clId="{12F7A68C-7554-44E8-86E3-8F731CFD0D96}" dt="2018-10-28T18:04:15.868" v="2680"/>
          <ac:spMkLst>
            <pc:docMk/>
            <pc:sldMk cId="1744424778" sldId="385"/>
            <ac:spMk id="52" creationId="{4FB91A65-CB88-4E75-99B3-13D55A7A45BF}"/>
          </ac:spMkLst>
        </pc:spChg>
        <pc:spChg chg="add del">
          <ac:chgData name="Kelly Peterson" userId="2e3a1b80598f0968" providerId="LiveId" clId="{12F7A68C-7554-44E8-86E3-8F731CFD0D96}" dt="2018-10-28T18:04:15.868" v="2680"/>
          <ac:spMkLst>
            <pc:docMk/>
            <pc:sldMk cId="1744424778" sldId="385"/>
            <ac:spMk id="53" creationId="{2E72C2BE-E043-4714-B1EF-5CCCC9F5FC8D}"/>
          </ac:spMkLst>
        </pc:spChg>
        <pc:spChg chg="add del">
          <ac:chgData name="Kelly Peterson" userId="2e3a1b80598f0968" providerId="LiveId" clId="{12F7A68C-7554-44E8-86E3-8F731CFD0D96}" dt="2018-10-28T18:04:15.868" v="2680"/>
          <ac:spMkLst>
            <pc:docMk/>
            <pc:sldMk cId="1744424778" sldId="385"/>
            <ac:spMk id="54" creationId="{5FDA52F8-787C-4814-8D62-1C5F323DF165}"/>
          </ac:spMkLst>
        </pc:spChg>
        <pc:spChg chg="add del">
          <ac:chgData name="Kelly Peterson" userId="2e3a1b80598f0968" providerId="LiveId" clId="{12F7A68C-7554-44E8-86E3-8F731CFD0D96}" dt="2018-10-28T18:04:15.868" v="2680"/>
          <ac:spMkLst>
            <pc:docMk/>
            <pc:sldMk cId="1744424778" sldId="385"/>
            <ac:spMk id="57" creationId="{4F930EE1-B1A8-4090-96CB-537B6D2BC045}"/>
          </ac:spMkLst>
        </pc:spChg>
        <pc:spChg chg="add del">
          <ac:chgData name="Kelly Peterson" userId="2e3a1b80598f0968" providerId="LiveId" clId="{12F7A68C-7554-44E8-86E3-8F731CFD0D96}" dt="2018-10-28T18:04:15.868" v="2680"/>
          <ac:spMkLst>
            <pc:docMk/>
            <pc:sldMk cId="1744424778" sldId="385"/>
            <ac:spMk id="60" creationId="{2F9C2A05-5890-4827-8717-31B5C9723A2C}"/>
          </ac:spMkLst>
        </pc:spChg>
        <pc:spChg chg="add del">
          <ac:chgData name="Kelly Peterson" userId="2e3a1b80598f0968" providerId="LiveId" clId="{12F7A68C-7554-44E8-86E3-8F731CFD0D96}" dt="2018-10-28T18:04:15.868" v="2680"/>
          <ac:spMkLst>
            <pc:docMk/>
            <pc:sldMk cId="1744424778" sldId="385"/>
            <ac:spMk id="62" creationId="{EC655961-CB17-4BCE-B059-B3F031581EC1}"/>
          </ac:spMkLst>
        </pc:spChg>
        <pc:spChg chg="add del">
          <ac:chgData name="Kelly Peterson" userId="2e3a1b80598f0968" providerId="LiveId" clId="{12F7A68C-7554-44E8-86E3-8F731CFD0D96}" dt="2018-10-28T18:11:49.660" v="2684"/>
          <ac:spMkLst>
            <pc:docMk/>
            <pc:sldMk cId="1744424778" sldId="385"/>
            <ac:spMk id="63" creationId="{BC7FE56C-E019-44F8-90B7-0FAC10621576}"/>
          </ac:spMkLst>
        </pc:spChg>
        <pc:spChg chg="add del">
          <ac:chgData name="Kelly Peterson" userId="2e3a1b80598f0968" providerId="LiveId" clId="{12F7A68C-7554-44E8-86E3-8F731CFD0D96}" dt="2018-10-28T18:11:49.660" v="2684"/>
          <ac:spMkLst>
            <pc:docMk/>
            <pc:sldMk cId="1744424778" sldId="385"/>
            <ac:spMk id="65" creationId="{9D200BAA-EA3A-435F-84F1-7ACE5D73659A}"/>
          </ac:spMkLst>
        </pc:spChg>
        <pc:spChg chg="add del">
          <ac:chgData name="Kelly Peterson" userId="2e3a1b80598f0968" providerId="LiveId" clId="{12F7A68C-7554-44E8-86E3-8F731CFD0D96}" dt="2018-10-28T18:11:49.660" v="2684"/>
          <ac:spMkLst>
            <pc:docMk/>
            <pc:sldMk cId="1744424778" sldId="385"/>
            <ac:spMk id="67" creationId="{1936D5AA-B969-4957-AD2E-5443BBDF5DAF}"/>
          </ac:spMkLst>
        </pc:spChg>
        <pc:spChg chg="add del">
          <ac:chgData name="Kelly Peterson" userId="2e3a1b80598f0968" providerId="LiveId" clId="{12F7A68C-7554-44E8-86E3-8F731CFD0D96}" dt="2018-10-28T18:11:49.660" v="2684"/>
          <ac:spMkLst>
            <pc:docMk/>
            <pc:sldMk cId="1744424778" sldId="385"/>
            <ac:spMk id="68" creationId="{C89293E0-4D80-4D84-98C3-43326A5D92C3}"/>
          </ac:spMkLst>
        </pc:spChg>
        <pc:spChg chg="add del">
          <ac:chgData name="Kelly Peterson" userId="2e3a1b80598f0968" providerId="LiveId" clId="{12F7A68C-7554-44E8-86E3-8F731CFD0D96}" dt="2018-10-28T18:11:49.660" v="2684"/>
          <ac:spMkLst>
            <pc:docMk/>
            <pc:sldMk cId="1744424778" sldId="385"/>
            <ac:spMk id="69" creationId="{84904533-17EF-4A0C-A729-313FCBEC440D}"/>
          </ac:spMkLst>
        </pc:spChg>
        <pc:spChg chg="add del">
          <ac:chgData name="Kelly Peterson" userId="2e3a1b80598f0968" providerId="LiveId" clId="{12F7A68C-7554-44E8-86E3-8F731CFD0D96}" dt="2018-10-28T18:11:49.660" v="2684"/>
          <ac:spMkLst>
            <pc:docMk/>
            <pc:sldMk cId="1744424778" sldId="385"/>
            <ac:spMk id="71" creationId="{8EDC3517-0161-47E5-BB82-F0B020EC01F2}"/>
          </ac:spMkLst>
        </pc:spChg>
        <pc:spChg chg="add del">
          <ac:chgData name="Kelly Peterson" userId="2e3a1b80598f0968" providerId="LiveId" clId="{12F7A68C-7554-44E8-86E3-8F731CFD0D96}" dt="2018-10-28T18:11:49.660" v="2684"/>
          <ac:spMkLst>
            <pc:docMk/>
            <pc:sldMk cId="1744424778" sldId="385"/>
            <ac:spMk id="72" creationId="{773CB3BF-A193-48CC-9F75-7211161958E6}"/>
          </ac:spMkLst>
        </pc:spChg>
        <pc:spChg chg="add del">
          <ac:chgData name="Kelly Peterson" userId="2e3a1b80598f0968" providerId="LiveId" clId="{12F7A68C-7554-44E8-86E3-8F731CFD0D96}" dt="2018-10-28T18:11:49.660" v="2684"/>
          <ac:spMkLst>
            <pc:docMk/>
            <pc:sldMk cId="1744424778" sldId="385"/>
            <ac:spMk id="73" creationId="{FD379ECD-2F08-4147-8D8B-88C4B5C95570}"/>
          </ac:spMkLst>
        </pc:spChg>
        <pc:spChg chg="add del">
          <ac:chgData name="Kelly Peterson" userId="2e3a1b80598f0968" providerId="LiveId" clId="{12F7A68C-7554-44E8-86E3-8F731CFD0D96}" dt="2018-10-28T18:11:49.660" v="2684"/>
          <ac:spMkLst>
            <pc:docMk/>
            <pc:sldMk cId="1744424778" sldId="385"/>
            <ac:spMk id="74" creationId="{3CA3A5F9-6D10-4E66-ABD5-7A1C4AE798B8}"/>
          </ac:spMkLst>
        </pc:spChg>
        <pc:spChg chg="add del">
          <ac:chgData name="Kelly Peterson" userId="2e3a1b80598f0968" providerId="LiveId" clId="{12F7A68C-7554-44E8-86E3-8F731CFD0D96}" dt="2018-10-28T18:11:49.660" v="2684"/>
          <ac:spMkLst>
            <pc:docMk/>
            <pc:sldMk cId="1744424778" sldId="385"/>
            <ac:spMk id="76" creationId="{2A4BAE21-E364-479C-88E7-84CBF57F4A68}"/>
          </ac:spMkLst>
        </pc:spChg>
        <pc:spChg chg="add del">
          <ac:chgData name="Kelly Peterson" userId="2e3a1b80598f0968" providerId="LiveId" clId="{12F7A68C-7554-44E8-86E3-8F731CFD0D96}" dt="2018-10-28T18:11:49.660" v="2684"/>
          <ac:spMkLst>
            <pc:docMk/>
            <pc:sldMk cId="1744424778" sldId="385"/>
            <ac:spMk id="78" creationId="{C3C2ABDE-DA4A-4913-A15A-D62FABA02CB1}"/>
          </ac:spMkLst>
        </pc:spChg>
        <pc:spChg chg="add del">
          <ac:chgData name="Kelly Peterson" userId="2e3a1b80598f0968" providerId="LiveId" clId="{12F7A68C-7554-44E8-86E3-8F731CFD0D96}" dt="2018-10-28T18:11:49.660" v="2684"/>
          <ac:spMkLst>
            <pc:docMk/>
            <pc:sldMk cId="1744424778" sldId="385"/>
            <ac:spMk id="79" creationId="{488E96F9-8FBD-42B0-AA30-6C3FEBB5ED9A}"/>
          </ac:spMkLst>
        </pc:spChg>
        <pc:spChg chg="add del">
          <ac:chgData name="Kelly Peterson" userId="2e3a1b80598f0968" providerId="LiveId" clId="{12F7A68C-7554-44E8-86E3-8F731CFD0D96}" dt="2018-10-28T18:11:49.660" v="2684"/>
          <ac:spMkLst>
            <pc:docMk/>
            <pc:sldMk cId="1744424778" sldId="385"/>
            <ac:spMk id="80" creationId="{AE881F9B-A874-4F54-A62E-5DA06ACBA948}"/>
          </ac:spMkLst>
        </pc:spChg>
        <pc:spChg chg="add del">
          <ac:chgData name="Kelly Peterson" userId="2e3a1b80598f0968" providerId="LiveId" clId="{12F7A68C-7554-44E8-86E3-8F731CFD0D96}" dt="2018-10-28T18:11:49.660" v="2684"/>
          <ac:spMkLst>
            <pc:docMk/>
            <pc:sldMk cId="1744424778" sldId="385"/>
            <ac:spMk id="81" creationId="{1106FD7F-7DD6-4B8D-A5F2-754D7411BE1D}"/>
          </ac:spMkLst>
        </pc:spChg>
        <pc:spChg chg="add del">
          <ac:chgData name="Kelly Peterson" userId="2e3a1b80598f0968" providerId="LiveId" clId="{12F7A68C-7554-44E8-86E3-8F731CFD0D96}" dt="2018-10-28T18:11:49.660" v="2684"/>
          <ac:spMkLst>
            <pc:docMk/>
            <pc:sldMk cId="1744424778" sldId="385"/>
            <ac:spMk id="82" creationId="{4003FC99-D55C-4709-92DC-9363CE464BFC}"/>
          </ac:spMkLst>
        </pc:spChg>
        <pc:spChg chg="add del">
          <ac:chgData name="Kelly Peterson" userId="2e3a1b80598f0968" providerId="LiveId" clId="{12F7A68C-7554-44E8-86E3-8F731CFD0D96}" dt="2018-10-28T18:11:49.660" v="2684"/>
          <ac:spMkLst>
            <pc:docMk/>
            <pc:sldMk cId="1744424778" sldId="385"/>
            <ac:spMk id="83" creationId="{FE904DFF-249F-4577-A13D-CD23A8521522}"/>
          </ac:spMkLst>
        </pc:spChg>
        <pc:spChg chg="add del">
          <ac:chgData name="Kelly Peterson" userId="2e3a1b80598f0968" providerId="LiveId" clId="{12F7A68C-7554-44E8-86E3-8F731CFD0D96}" dt="2018-10-28T18:11:49.660" v="2684"/>
          <ac:spMkLst>
            <pc:docMk/>
            <pc:sldMk cId="1744424778" sldId="385"/>
            <ac:spMk id="84" creationId="{2000F5FB-1923-4BFE-9498-7F1849BEFEE5}"/>
          </ac:spMkLst>
        </pc:spChg>
        <pc:spChg chg="add del">
          <ac:chgData name="Kelly Peterson" userId="2e3a1b80598f0968" providerId="LiveId" clId="{12F7A68C-7554-44E8-86E3-8F731CFD0D96}" dt="2018-10-28T18:11:49.660" v="2684"/>
          <ac:spMkLst>
            <pc:docMk/>
            <pc:sldMk cId="1744424778" sldId="385"/>
            <ac:spMk id="87" creationId="{C10777F0-542F-4F82-A5B8-71B1F60F84B0}"/>
          </ac:spMkLst>
        </pc:spChg>
        <pc:spChg chg="add del">
          <ac:chgData name="Kelly Peterson" userId="2e3a1b80598f0968" providerId="LiveId" clId="{12F7A68C-7554-44E8-86E3-8F731CFD0D96}" dt="2018-10-28T18:11:49.660" v="2684"/>
          <ac:spMkLst>
            <pc:docMk/>
            <pc:sldMk cId="1744424778" sldId="385"/>
            <ac:spMk id="90" creationId="{6D1C6DE4-5142-4D2E-AED6-22FD89E3B429}"/>
          </ac:spMkLst>
        </pc:spChg>
        <pc:spChg chg="add del">
          <ac:chgData name="Kelly Peterson" userId="2e3a1b80598f0968" providerId="LiveId" clId="{12F7A68C-7554-44E8-86E3-8F731CFD0D96}" dt="2018-10-28T18:11:49.660" v="2684"/>
          <ac:spMkLst>
            <pc:docMk/>
            <pc:sldMk cId="1744424778" sldId="385"/>
            <ac:spMk id="92" creationId="{1BD0FD44-4DD7-4861-92C4-083FC133D39D}"/>
          </ac:spMkLst>
        </pc:spChg>
        <pc:spChg chg="add del">
          <ac:chgData name="Kelly Peterson" userId="2e3a1b80598f0968" providerId="LiveId" clId="{12F7A68C-7554-44E8-86E3-8F731CFD0D96}" dt="2018-10-28T18:11:49.253" v="2683"/>
          <ac:spMkLst>
            <pc:docMk/>
            <pc:sldMk cId="1744424778" sldId="385"/>
            <ac:spMk id="93" creationId="{CF80B439-D41E-4493-85BA-63D8CC8E1067}"/>
          </ac:spMkLst>
        </pc:spChg>
        <pc:spChg chg="add del">
          <ac:chgData name="Kelly Peterson" userId="2e3a1b80598f0968" providerId="LiveId" clId="{12F7A68C-7554-44E8-86E3-8F731CFD0D96}" dt="2018-10-28T18:11:49.253" v="2683"/>
          <ac:spMkLst>
            <pc:docMk/>
            <pc:sldMk cId="1744424778" sldId="385"/>
            <ac:spMk id="95" creationId="{102D0269-1E9A-4FD7-A4EF-C2C26CC1C6CD}"/>
          </ac:spMkLst>
        </pc:spChg>
        <pc:spChg chg="add del">
          <ac:chgData name="Kelly Peterson" userId="2e3a1b80598f0968" providerId="LiveId" clId="{12F7A68C-7554-44E8-86E3-8F731CFD0D96}" dt="2018-10-28T18:11:49.253" v="2683"/>
          <ac:spMkLst>
            <pc:docMk/>
            <pc:sldMk cId="1744424778" sldId="385"/>
            <ac:spMk id="97" creationId="{880BEA82-B6A4-47E2-9E04-FEB8B745D7AA}"/>
          </ac:spMkLst>
        </pc:spChg>
        <pc:spChg chg="add del">
          <ac:chgData name="Kelly Peterson" userId="2e3a1b80598f0968" providerId="LiveId" clId="{12F7A68C-7554-44E8-86E3-8F731CFD0D96}" dt="2018-10-28T18:11:49.253" v="2683"/>
          <ac:spMkLst>
            <pc:docMk/>
            <pc:sldMk cId="1744424778" sldId="385"/>
            <ac:spMk id="98" creationId="{947164A5-3920-4CEF-B43B-DA1E8C27E0F0}"/>
          </ac:spMkLst>
        </pc:spChg>
        <pc:spChg chg="add del">
          <ac:chgData name="Kelly Peterson" userId="2e3a1b80598f0968" providerId="LiveId" clId="{12F7A68C-7554-44E8-86E3-8F731CFD0D96}" dt="2018-10-28T18:11:49.253" v="2683"/>
          <ac:spMkLst>
            <pc:docMk/>
            <pc:sldMk cId="1744424778" sldId="385"/>
            <ac:spMk id="99" creationId="{08D77CD5-01E7-4754-8AFE-831C3B9DA7CF}"/>
          </ac:spMkLst>
        </pc:spChg>
        <pc:spChg chg="add del">
          <ac:chgData name="Kelly Peterson" userId="2e3a1b80598f0968" providerId="LiveId" clId="{12F7A68C-7554-44E8-86E3-8F731CFD0D96}" dt="2018-10-28T18:11:49.253" v="2683"/>
          <ac:spMkLst>
            <pc:docMk/>
            <pc:sldMk cId="1744424778" sldId="385"/>
            <ac:spMk id="101" creationId="{4C0DECC1-7626-4AC8-8D5A-585A5F3DA8CE}"/>
          </ac:spMkLst>
        </pc:spChg>
        <pc:spChg chg="add del">
          <ac:chgData name="Kelly Peterson" userId="2e3a1b80598f0968" providerId="LiveId" clId="{12F7A68C-7554-44E8-86E3-8F731CFD0D96}" dt="2018-10-28T18:11:49.253" v="2683"/>
          <ac:spMkLst>
            <pc:docMk/>
            <pc:sldMk cId="1744424778" sldId="385"/>
            <ac:spMk id="102" creationId="{9E58D7B0-10E2-428F-BDB3-C5493C170FCA}"/>
          </ac:spMkLst>
        </pc:spChg>
        <pc:spChg chg="add del">
          <ac:chgData name="Kelly Peterson" userId="2e3a1b80598f0968" providerId="LiveId" clId="{12F7A68C-7554-44E8-86E3-8F731CFD0D96}" dt="2018-10-28T18:11:49.253" v="2683"/>
          <ac:spMkLst>
            <pc:docMk/>
            <pc:sldMk cId="1744424778" sldId="385"/>
            <ac:spMk id="103" creationId="{900071B7-8ED1-40C2-9C57-315CA71E97F6}"/>
          </ac:spMkLst>
        </pc:spChg>
        <pc:spChg chg="add del">
          <ac:chgData name="Kelly Peterson" userId="2e3a1b80598f0968" providerId="LiveId" clId="{12F7A68C-7554-44E8-86E3-8F731CFD0D96}" dt="2018-10-28T18:11:49.253" v="2683"/>
          <ac:spMkLst>
            <pc:docMk/>
            <pc:sldMk cId="1744424778" sldId="385"/>
            <ac:spMk id="104" creationId="{A753DE64-2F25-471C-8C93-F1986133D4B7}"/>
          </ac:spMkLst>
        </pc:spChg>
        <pc:spChg chg="add del">
          <ac:chgData name="Kelly Peterson" userId="2e3a1b80598f0968" providerId="LiveId" clId="{12F7A68C-7554-44E8-86E3-8F731CFD0D96}" dt="2018-10-28T18:11:49.253" v="2683"/>
          <ac:spMkLst>
            <pc:docMk/>
            <pc:sldMk cId="1744424778" sldId="385"/>
            <ac:spMk id="106" creationId="{56B1F63D-23A8-4773-A5C8-A99119616CF6}"/>
          </ac:spMkLst>
        </pc:spChg>
        <pc:spChg chg="add del">
          <ac:chgData name="Kelly Peterson" userId="2e3a1b80598f0968" providerId="LiveId" clId="{12F7A68C-7554-44E8-86E3-8F731CFD0D96}" dt="2018-10-28T18:11:49.253" v="2683"/>
          <ac:spMkLst>
            <pc:docMk/>
            <pc:sldMk cId="1744424778" sldId="385"/>
            <ac:spMk id="108" creationId="{0F528B71-CAE6-48BA-B76B-AAD2ABBDFF09}"/>
          </ac:spMkLst>
        </pc:spChg>
        <pc:spChg chg="add del">
          <ac:chgData name="Kelly Peterson" userId="2e3a1b80598f0968" providerId="LiveId" clId="{12F7A68C-7554-44E8-86E3-8F731CFD0D96}" dt="2018-10-28T18:11:49.253" v="2683"/>
          <ac:spMkLst>
            <pc:docMk/>
            <pc:sldMk cId="1744424778" sldId="385"/>
            <ac:spMk id="109" creationId="{037E7824-0604-416B-9D78-AA96525BE2E4}"/>
          </ac:spMkLst>
        </pc:spChg>
        <pc:spChg chg="add del">
          <ac:chgData name="Kelly Peterson" userId="2e3a1b80598f0968" providerId="LiveId" clId="{12F7A68C-7554-44E8-86E3-8F731CFD0D96}" dt="2018-10-28T18:11:49.253" v="2683"/>
          <ac:spMkLst>
            <pc:docMk/>
            <pc:sldMk cId="1744424778" sldId="385"/>
            <ac:spMk id="110" creationId="{60FD015A-5D76-4E65-8519-3E8CE40B26A2}"/>
          </ac:spMkLst>
        </pc:spChg>
        <pc:spChg chg="add del">
          <ac:chgData name="Kelly Peterson" userId="2e3a1b80598f0968" providerId="LiveId" clId="{12F7A68C-7554-44E8-86E3-8F731CFD0D96}" dt="2018-10-28T18:11:49.253" v="2683"/>
          <ac:spMkLst>
            <pc:docMk/>
            <pc:sldMk cId="1744424778" sldId="385"/>
            <ac:spMk id="111" creationId="{B33379DF-0AFC-4D35-9E1A-04A14682C876}"/>
          </ac:spMkLst>
        </pc:spChg>
        <pc:spChg chg="add del">
          <ac:chgData name="Kelly Peterson" userId="2e3a1b80598f0968" providerId="LiveId" clId="{12F7A68C-7554-44E8-86E3-8F731CFD0D96}" dt="2018-10-28T18:11:49.253" v="2683"/>
          <ac:spMkLst>
            <pc:docMk/>
            <pc:sldMk cId="1744424778" sldId="385"/>
            <ac:spMk id="112" creationId="{2041256A-42B1-4CC1-A886-B63D93E0346E}"/>
          </ac:spMkLst>
        </pc:spChg>
        <pc:spChg chg="add del">
          <ac:chgData name="Kelly Peterson" userId="2e3a1b80598f0968" providerId="LiveId" clId="{12F7A68C-7554-44E8-86E3-8F731CFD0D96}" dt="2018-10-28T18:11:49.253" v="2683"/>
          <ac:spMkLst>
            <pc:docMk/>
            <pc:sldMk cId="1744424778" sldId="385"/>
            <ac:spMk id="113" creationId="{93191C00-694A-483A-BB2E-E7EB432E1BC1}"/>
          </ac:spMkLst>
        </pc:spChg>
        <pc:spChg chg="add del">
          <ac:chgData name="Kelly Peterson" userId="2e3a1b80598f0968" providerId="LiveId" clId="{12F7A68C-7554-44E8-86E3-8F731CFD0D96}" dt="2018-10-28T18:11:49.253" v="2683"/>
          <ac:spMkLst>
            <pc:docMk/>
            <pc:sldMk cId="1744424778" sldId="385"/>
            <ac:spMk id="114" creationId="{68F6F3CB-C60B-4548-847C-F31A000073C7}"/>
          </ac:spMkLst>
        </pc:spChg>
        <pc:spChg chg="add del">
          <ac:chgData name="Kelly Peterson" userId="2e3a1b80598f0968" providerId="LiveId" clId="{12F7A68C-7554-44E8-86E3-8F731CFD0D96}" dt="2018-10-28T18:11:49.253" v="2683"/>
          <ac:spMkLst>
            <pc:docMk/>
            <pc:sldMk cId="1744424778" sldId="385"/>
            <ac:spMk id="117" creationId="{0BB13C52-0A88-4705-BBBE-B5F9BE45242D}"/>
          </ac:spMkLst>
        </pc:spChg>
        <pc:spChg chg="add del">
          <ac:chgData name="Kelly Peterson" userId="2e3a1b80598f0968" providerId="LiveId" clId="{12F7A68C-7554-44E8-86E3-8F731CFD0D96}" dt="2018-10-28T18:11:49.253" v="2683"/>
          <ac:spMkLst>
            <pc:docMk/>
            <pc:sldMk cId="1744424778" sldId="385"/>
            <ac:spMk id="120" creationId="{36F8DC4A-4AF6-4ECE-A183-357676BD0F55}"/>
          </ac:spMkLst>
        </pc:spChg>
        <pc:spChg chg="add del">
          <ac:chgData name="Kelly Peterson" userId="2e3a1b80598f0968" providerId="LiveId" clId="{12F7A68C-7554-44E8-86E3-8F731CFD0D96}" dt="2018-10-28T18:11:49.253" v="2683"/>
          <ac:spMkLst>
            <pc:docMk/>
            <pc:sldMk cId="1744424778" sldId="385"/>
            <ac:spMk id="122" creationId="{F6FD98B4-1A47-4374-A5E4-02804030E6C1}"/>
          </ac:spMkLst>
        </pc:spChg>
        <pc:spChg chg="add del mod">
          <ac:chgData name="Kelly Peterson" userId="2e3a1b80598f0968" providerId="LiveId" clId="{12F7A68C-7554-44E8-86E3-8F731CFD0D96}" dt="2018-10-28T18:11:56.845" v="2688"/>
          <ac:spMkLst>
            <pc:docMk/>
            <pc:sldMk cId="1744424778" sldId="385"/>
            <ac:spMk id="123" creationId="{5A980CF9-BA09-4A5B-8342-FB878AB6C855}"/>
          </ac:spMkLst>
        </pc:spChg>
        <pc:spChg chg="add del mod">
          <ac:chgData name="Kelly Peterson" userId="2e3a1b80598f0968" providerId="LiveId" clId="{12F7A68C-7554-44E8-86E3-8F731CFD0D96}" dt="2018-10-28T18:11:56.845" v="2688"/>
          <ac:spMkLst>
            <pc:docMk/>
            <pc:sldMk cId="1744424778" sldId="385"/>
            <ac:spMk id="125" creationId="{66995554-9AE3-4025-BF0A-63C7FFF8CCA9}"/>
          </ac:spMkLst>
        </pc:spChg>
        <pc:spChg chg="add del mod">
          <ac:chgData name="Kelly Peterson" userId="2e3a1b80598f0968" providerId="LiveId" clId="{12F7A68C-7554-44E8-86E3-8F731CFD0D96}" dt="2018-10-28T18:11:56.845" v="2688"/>
          <ac:spMkLst>
            <pc:docMk/>
            <pc:sldMk cId="1744424778" sldId="385"/>
            <ac:spMk id="127" creationId="{CF9E371A-9762-405E-A1C0-02A6DCBD480D}"/>
          </ac:spMkLst>
        </pc:spChg>
        <pc:spChg chg="add del mod">
          <ac:chgData name="Kelly Peterson" userId="2e3a1b80598f0968" providerId="LiveId" clId="{12F7A68C-7554-44E8-86E3-8F731CFD0D96}" dt="2018-10-28T18:11:56.845" v="2688"/>
          <ac:spMkLst>
            <pc:docMk/>
            <pc:sldMk cId="1744424778" sldId="385"/>
            <ac:spMk id="128" creationId="{C3F4625F-8230-4CDA-B934-A6380C02FC7E}"/>
          </ac:spMkLst>
        </pc:spChg>
        <pc:spChg chg="add del mod">
          <ac:chgData name="Kelly Peterson" userId="2e3a1b80598f0968" providerId="LiveId" clId="{12F7A68C-7554-44E8-86E3-8F731CFD0D96}" dt="2018-10-28T18:11:56.845" v="2688"/>
          <ac:spMkLst>
            <pc:docMk/>
            <pc:sldMk cId="1744424778" sldId="385"/>
            <ac:spMk id="129" creationId="{A9C4EC4E-DAD3-4AF4-AC98-F4741051DD8C}"/>
          </ac:spMkLst>
        </pc:spChg>
        <pc:spChg chg="add del mod">
          <ac:chgData name="Kelly Peterson" userId="2e3a1b80598f0968" providerId="LiveId" clId="{12F7A68C-7554-44E8-86E3-8F731CFD0D96}" dt="2018-10-28T18:11:56.845" v="2688"/>
          <ac:spMkLst>
            <pc:docMk/>
            <pc:sldMk cId="1744424778" sldId="385"/>
            <ac:spMk id="131" creationId="{8337C05B-6D8E-462A-BC41-EAC9FA204792}"/>
          </ac:spMkLst>
        </pc:spChg>
        <pc:spChg chg="add del mod">
          <ac:chgData name="Kelly Peterson" userId="2e3a1b80598f0968" providerId="LiveId" clId="{12F7A68C-7554-44E8-86E3-8F731CFD0D96}" dt="2018-10-28T18:11:56.845" v="2688"/>
          <ac:spMkLst>
            <pc:docMk/>
            <pc:sldMk cId="1744424778" sldId="385"/>
            <ac:spMk id="132" creationId="{349DB621-6C79-42C1-B8C8-EB01DEB32C94}"/>
          </ac:spMkLst>
        </pc:spChg>
        <pc:spChg chg="add del mod">
          <ac:chgData name="Kelly Peterson" userId="2e3a1b80598f0968" providerId="LiveId" clId="{12F7A68C-7554-44E8-86E3-8F731CFD0D96}" dt="2018-10-28T18:11:56.845" v="2688"/>
          <ac:spMkLst>
            <pc:docMk/>
            <pc:sldMk cId="1744424778" sldId="385"/>
            <ac:spMk id="133" creationId="{DDDECDBB-807B-41CA-B5BF-4A2F10ABD45E}"/>
          </ac:spMkLst>
        </pc:spChg>
        <pc:spChg chg="add del mod">
          <ac:chgData name="Kelly Peterson" userId="2e3a1b80598f0968" providerId="LiveId" clId="{12F7A68C-7554-44E8-86E3-8F731CFD0D96}" dt="2018-10-28T18:11:56.845" v="2688"/>
          <ac:spMkLst>
            <pc:docMk/>
            <pc:sldMk cId="1744424778" sldId="385"/>
            <ac:spMk id="134" creationId="{5EF34E75-F94E-47F7-8A1A-93F1CDE68EFF}"/>
          </ac:spMkLst>
        </pc:spChg>
        <pc:spChg chg="add del mod">
          <ac:chgData name="Kelly Peterson" userId="2e3a1b80598f0968" providerId="LiveId" clId="{12F7A68C-7554-44E8-86E3-8F731CFD0D96}" dt="2018-10-28T18:11:56.845" v="2688"/>
          <ac:spMkLst>
            <pc:docMk/>
            <pc:sldMk cId="1744424778" sldId="385"/>
            <ac:spMk id="136" creationId="{3185EE2D-81DA-4C87-8181-C838FD6C8854}"/>
          </ac:spMkLst>
        </pc:spChg>
        <pc:spChg chg="add del mod">
          <ac:chgData name="Kelly Peterson" userId="2e3a1b80598f0968" providerId="LiveId" clId="{12F7A68C-7554-44E8-86E3-8F731CFD0D96}" dt="2018-10-28T18:11:56.845" v="2688"/>
          <ac:spMkLst>
            <pc:docMk/>
            <pc:sldMk cId="1744424778" sldId="385"/>
            <ac:spMk id="138" creationId="{9E0AA102-B299-4200-B46A-533F931CB8A7}"/>
          </ac:spMkLst>
        </pc:spChg>
        <pc:spChg chg="add del mod">
          <ac:chgData name="Kelly Peterson" userId="2e3a1b80598f0968" providerId="LiveId" clId="{12F7A68C-7554-44E8-86E3-8F731CFD0D96}" dt="2018-10-28T18:11:56.845" v="2688"/>
          <ac:spMkLst>
            <pc:docMk/>
            <pc:sldMk cId="1744424778" sldId="385"/>
            <ac:spMk id="139" creationId="{2EF5F793-B817-4B56-B8E0-9AF7380A53D1}"/>
          </ac:spMkLst>
        </pc:spChg>
        <pc:spChg chg="add del mod">
          <ac:chgData name="Kelly Peterson" userId="2e3a1b80598f0968" providerId="LiveId" clId="{12F7A68C-7554-44E8-86E3-8F731CFD0D96}" dt="2018-10-28T18:11:56.845" v="2688"/>
          <ac:spMkLst>
            <pc:docMk/>
            <pc:sldMk cId="1744424778" sldId="385"/>
            <ac:spMk id="140" creationId="{1A0B8097-CB66-4224-B47D-551BFD29895A}"/>
          </ac:spMkLst>
        </pc:spChg>
        <pc:spChg chg="add del mod">
          <ac:chgData name="Kelly Peterson" userId="2e3a1b80598f0968" providerId="LiveId" clId="{12F7A68C-7554-44E8-86E3-8F731CFD0D96}" dt="2018-10-28T18:11:56.845" v="2688"/>
          <ac:spMkLst>
            <pc:docMk/>
            <pc:sldMk cId="1744424778" sldId="385"/>
            <ac:spMk id="141" creationId="{147E641E-8B71-4B4B-84BC-F84417CF112E}"/>
          </ac:spMkLst>
        </pc:spChg>
        <pc:spChg chg="add del mod">
          <ac:chgData name="Kelly Peterson" userId="2e3a1b80598f0968" providerId="LiveId" clId="{12F7A68C-7554-44E8-86E3-8F731CFD0D96}" dt="2018-10-28T18:11:56.845" v="2688"/>
          <ac:spMkLst>
            <pc:docMk/>
            <pc:sldMk cId="1744424778" sldId="385"/>
            <ac:spMk id="142" creationId="{191A4BC3-44E2-48CA-A6C5-2D0332173CC8}"/>
          </ac:spMkLst>
        </pc:spChg>
        <pc:spChg chg="add del mod">
          <ac:chgData name="Kelly Peterson" userId="2e3a1b80598f0968" providerId="LiveId" clId="{12F7A68C-7554-44E8-86E3-8F731CFD0D96}" dt="2018-10-28T18:11:56.845" v="2688"/>
          <ac:spMkLst>
            <pc:docMk/>
            <pc:sldMk cId="1744424778" sldId="385"/>
            <ac:spMk id="143" creationId="{41E423A6-DA1C-483E-8380-7D2EA3E027FA}"/>
          </ac:spMkLst>
        </pc:spChg>
        <pc:spChg chg="add del mod">
          <ac:chgData name="Kelly Peterson" userId="2e3a1b80598f0968" providerId="LiveId" clId="{12F7A68C-7554-44E8-86E3-8F731CFD0D96}" dt="2018-10-28T18:11:56.845" v="2688"/>
          <ac:spMkLst>
            <pc:docMk/>
            <pc:sldMk cId="1744424778" sldId="385"/>
            <ac:spMk id="144" creationId="{1CB742B6-67C4-4BDC-A33E-9B820FDE90D6}"/>
          </ac:spMkLst>
        </pc:spChg>
        <pc:spChg chg="add del mod">
          <ac:chgData name="Kelly Peterson" userId="2e3a1b80598f0968" providerId="LiveId" clId="{12F7A68C-7554-44E8-86E3-8F731CFD0D96}" dt="2018-10-28T18:11:56.845" v="2688"/>
          <ac:spMkLst>
            <pc:docMk/>
            <pc:sldMk cId="1744424778" sldId="385"/>
            <ac:spMk id="147" creationId="{E9B4F931-D736-49BC-8241-A085DA4A1279}"/>
          </ac:spMkLst>
        </pc:spChg>
        <pc:spChg chg="add del mod">
          <ac:chgData name="Kelly Peterson" userId="2e3a1b80598f0968" providerId="LiveId" clId="{12F7A68C-7554-44E8-86E3-8F731CFD0D96}" dt="2018-10-28T18:11:56.845" v="2688"/>
          <ac:spMkLst>
            <pc:docMk/>
            <pc:sldMk cId="1744424778" sldId="385"/>
            <ac:spMk id="150" creationId="{79C53B3E-428F-4989-BFD8-EDF2A8670155}"/>
          </ac:spMkLst>
        </pc:spChg>
        <pc:spChg chg="add del mod">
          <ac:chgData name="Kelly Peterson" userId="2e3a1b80598f0968" providerId="LiveId" clId="{12F7A68C-7554-44E8-86E3-8F731CFD0D96}" dt="2018-10-28T18:11:56.845" v="2688"/>
          <ac:spMkLst>
            <pc:docMk/>
            <pc:sldMk cId="1744424778" sldId="385"/>
            <ac:spMk id="152" creationId="{014AE1C3-9C23-4766-BD0A-EE50BDEFC65F}"/>
          </ac:spMkLst>
        </pc:spChg>
        <pc:spChg chg="add del">
          <ac:chgData name="Kelly Peterson" userId="2e3a1b80598f0968" providerId="LiveId" clId="{12F7A68C-7554-44E8-86E3-8F731CFD0D96}" dt="2018-10-28T18:12:04.683" v="2692"/>
          <ac:spMkLst>
            <pc:docMk/>
            <pc:sldMk cId="1744424778" sldId="385"/>
            <ac:spMk id="156" creationId="{FD11E890-70C2-4A53-8B1C-8E889A505DF3}"/>
          </ac:spMkLst>
        </pc:spChg>
        <pc:spChg chg="add del">
          <ac:chgData name="Kelly Peterson" userId="2e3a1b80598f0968" providerId="LiveId" clId="{12F7A68C-7554-44E8-86E3-8F731CFD0D96}" dt="2018-10-28T18:12:04.683" v="2692"/>
          <ac:spMkLst>
            <pc:docMk/>
            <pc:sldMk cId="1744424778" sldId="385"/>
            <ac:spMk id="158" creationId="{36013BE6-6B18-4638-9273-3DC48DBD4FC5}"/>
          </ac:spMkLst>
        </pc:spChg>
        <pc:spChg chg="add del">
          <ac:chgData name="Kelly Peterson" userId="2e3a1b80598f0968" providerId="LiveId" clId="{12F7A68C-7554-44E8-86E3-8F731CFD0D96}" dt="2018-10-28T18:12:04.683" v="2692"/>
          <ac:spMkLst>
            <pc:docMk/>
            <pc:sldMk cId="1744424778" sldId="385"/>
            <ac:spMk id="160" creationId="{0E8DD1ED-AA0C-4044-9518-1D1FEDFC0EF7}"/>
          </ac:spMkLst>
        </pc:spChg>
        <pc:spChg chg="add del">
          <ac:chgData name="Kelly Peterson" userId="2e3a1b80598f0968" providerId="LiveId" clId="{12F7A68C-7554-44E8-86E3-8F731CFD0D96}" dt="2018-10-28T18:12:04.683" v="2692"/>
          <ac:spMkLst>
            <pc:docMk/>
            <pc:sldMk cId="1744424778" sldId="385"/>
            <ac:spMk id="161" creationId="{6B39A88E-EFB5-4DAA-AA3E-9D90E86630F2}"/>
          </ac:spMkLst>
        </pc:spChg>
        <pc:spChg chg="add del">
          <ac:chgData name="Kelly Peterson" userId="2e3a1b80598f0968" providerId="LiveId" clId="{12F7A68C-7554-44E8-86E3-8F731CFD0D96}" dt="2018-10-28T18:12:04.683" v="2692"/>
          <ac:spMkLst>
            <pc:docMk/>
            <pc:sldMk cId="1744424778" sldId="385"/>
            <ac:spMk id="162" creationId="{879014EE-E5EA-4498-A08F-BABF2592FA49}"/>
          </ac:spMkLst>
        </pc:spChg>
        <pc:spChg chg="add del">
          <ac:chgData name="Kelly Peterson" userId="2e3a1b80598f0968" providerId="LiveId" clId="{12F7A68C-7554-44E8-86E3-8F731CFD0D96}" dt="2018-10-28T18:12:04.683" v="2692"/>
          <ac:spMkLst>
            <pc:docMk/>
            <pc:sldMk cId="1744424778" sldId="385"/>
            <ac:spMk id="164" creationId="{3D7BF87D-4E96-4B81-9519-CFA0E721C6AD}"/>
          </ac:spMkLst>
        </pc:spChg>
        <pc:spChg chg="add del">
          <ac:chgData name="Kelly Peterson" userId="2e3a1b80598f0968" providerId="LiveId" clId="{12F7A68C-7554-44E8-86E3-8F731CFD0D96}" dt="2018-10-28T18:12:04.683" v="2692"/>
          <ac:spMkLst>
            <pc:docMk/>
            <pc:sldMk cId="1744424778" sldId="385"/>
            <ac:spMk id="165" creationId="{FB2CF210-8787-4E01-8DE0-AF35D057672A}"/>
          </ac:spMkLst>
        </pc:spChg>
        <pc:spChg chg="add del">
          <ac:chgData name="Kelly Peterson" userId="2e3a1b80598f0968" providerId="LiveId" clId="{12F7A68C-7554-44E8-86E3-8F731CFD0D96}" dt="2018-10-28T18:12:04.683" v="2692"/>
          <ac:spMkLst>
            <pc:docMk/>
            <pc:sldMk cId="1744424778" sldId="385"/>
            <ac:spMk id="166" creationId="{EDEB261F-C3F8-42BD-9430-6182848C8373}"/>
          </ac:spMkLst>
        </pc:spChg>
        <pc:spChg chg="add del">
          <ac:chgData name="Kelly Peterson" userId="2e3a1b80598f0968" providerId="LiveId" clId="{12F7A68C-7554-44E8-86E3-8F731CFD0D96}" dt="2018-10-28T18:12:04.683" v="2692"/>
          <ac:spMkLst>
            <pc:docMk/>
            <pc:sldMk cId="1744424778" sldId="385"/>
            <ac:spMk id="167" creationId="{6BB7C5C4-86AB-4CFF-8DCC-01EB60878DA8}"/>
          </ac:spMkLst>
        </pc:spChg>
        <pc:spChg chg="add del">
          <ac:chgData name="Kelly Peterson" userId="2e3a1b80598f0968" providerId="LiveId" clId="{12F7A68C-7554-44E8-86E3-8F731CFD0D96}" dt="2018-10-28T18:12:04.683" v="2692"/>
          <ac:spMkLst>
            <pc:docMk/>
            <pc:sldMk cId="1744424778" sldId="385"/>
            <ac:spMk id="169" creationId="{135BAB1A-76F4-46D1-872F-540C260C689F}"/>
          </ac:spMkLst>
        </pc:spChg>
        <pc:spChg chg="add del">
          <ac:chgData name="Kelly Peterson" userId="2e3a1b80598f0968" providerId="LiveId" clId="{12F7A68C-7554-44E8-86E3-8F731CFD0D96}" dt="2018-10-28T18:12:04.683" v="2692"/>
          <ac:spMkLst>
            <pc:docMk/>
            <pc:sldMk cId="1744424778" sldId="385"/>
            <ac:spMk id="171" creationId="{D87F6824-4444-4963-9636-CAFC39576B37}"/>
          </ac:spMkLst>
        </pc:spChg>
        <pc:spChg chg="add del">
          <ac:chgData name="Kelly Peterson" userId="2e3a1b80598f0968" providerId="LiveId" clId="{12F7A68C-7554-44E8-86E3-8F731CFD0D96}" dt="2018-10-28T18:12:04.683" v="2692"/>
          <ac:spMkLst>
            <pc:docMk/>
            <pc:sldMk cId="1744424778" sldId="385"/>
            <ac:spMk id="172" creationId="{0A678520-907A-4A66-B006-EB7459FD289D}"/>
          </ac:spMkLst>
        </pc:spChg>
        <pc:spChg chg="add del">
          <ac:chgData name="Kelly Peterson" userId="2e3a1b80598f0968" providerId="LiveId" clId="{12F7A68C-7554-44E8-86E3-8F731CFD0D96}" dt="2018-10-28T18:12:04.683" v="2692"/>
          <ac:spMkLst>
            <pc:docMk/>
            <pc:sldMk cId="1744424778" sldId="385"/>
            <ac:spMk id="173" creationId="{C09AC9DD-8D38-4195-9BE1-3076D82C1B66}"/>
          </ac:spMkLst>
        </pc:spChg>
        <pc:spChg chg="add del">
          <ac:chgData name="Kelly Peterson" userId="2e3a1b80598f0968" providerId="LiveId" clId="{12F7A68C-7554-44E8-86E3-8F731CFD0D96}" dt="2018-10-28T18:12:04.683" v="2692"/>
          <ac:spMkLst>
            <pc:docMk/>
            <pc:sldMk cId="1744424778" sldId="385"/>
            <ac:spMk id="174" creationId="{EB4D015F-9D07-4856-8605-CC9E9129B388}"/>
          </ac:spMkLst>
        </pc:spChg>
        <pc:spChg chg="add del">
          <ac:chgData name="Kelly Peterson" userId="2e3a1b80598f0968" providerId="LiveId" clId="{12F7A68C-7554-44E8-86E3-8F731CFD0D96}" dt="2018-10-28T18:12:04.683" v="2692"/>
          <ac:spMkLst>
            <pc:docMk/>
            <pc:sldMk cId="1744424778" sldId="385"/>
            <ac:spMk id="175" creationId="{894ABD5D-4BD6-4220-ABA2-E985068B2517}"/>
          </ac:spMkLst>
        </pc:spChg>
        <pc:spChg chg="add del">
          <ac:chgData name="Kelly Peterson" userId="2e3a1b80598f0968" providerId="LiveId" clId="{12F7A68C-7554-44E8-86E3-8F731CFD0D96}" dt="2018-10-28T18:12:04.683" v="2692"/>
          <ac:spMkLst>
            <pc:docMk/>
            <pc:sldMk cId="1744424778" sldId="385"/>
            <ac:spMk id="176" creationId="{BB064918-1638-4FB6-98E7-A79251BB5559}"/>
          </ac:spMkLst>
        </pc:spChg>
        <pc:spChg chg="add del">
          <ac:chgData name="Kelly Peterson" userId="2e3a1b80598f0968" providerId="LiveId" clId="{12F7A68C-7554-44E8-86E3-8F731CFD0D96}" dt="2018-10-28T18:12:04.683" v="2692"/>
          <ac:spMkLst>
            <pc:docMk/>
            <pc:sldMk cId="1744424778" sldId="385"/>
            <ac:spMk id="177" creationId="{4400BA63-5B48-4E92-9CA5-828A1601024F}"/>
          </ac:spMkLst>
        </pc:spChg>
        <pc:spChg chg="add del">
          <ac:chgData name="Kelly Peterson" userId="2e3a1b80598f0968" providerId="LiveId" clId="{12F7A68C-7554-44E8-86E3-8F731CFD0D96}" dt="2018-10-28T18:12:04.683" v="2692"/>
          <ac:spMkLst>
            <pc:docMk/>
            <pc:sldMk cId="1744424778" sldId="385"/>
            <ac:spMk id="180" creationId="{DB15A1DC-5A22-405D-BF37-6C27F9A90B30}"/>
          </ac:spMkLst>
        </pc:spChg>
        <pc:spChg chg="add del">
          <ac:chgData name="Kelly Peterson" userId="2e3a1b80598f0968" providerId="LiveId" clId="{12F7A68C-7554-44E8-86E3-8F731CFD0D96}" dt="2018-10-28T18:12:04.683" v="2692"/>
          <ac:spMkLst>
            <pc:docMk/>
            <pc:sldMk cId="1744424778" sldId="385"/>
            <ac:spMk id="183" creationId="{814B6E0C-7485-46D9-960A-2F4D5FE4068A}"/>
          </ac:spMkLst>
        </pc:spChg>
        <pc:spChg chg="add del">
          <ac:chgData name="Kelly Peterson" userId="2e3a1b80598f0968" providerId="LiveId" clId="{12F7A68C-7554-44E8-86E3-8F731CFD0D96}" dt="2018-10-28T18:12:04.683" v="2692"/>
          <ac:spMkLst>
            <pc:docMk/>
            <pc:sldMk cId="1744424778" sldId="385"/>
            <ac:spMk id="185" creationId="{543DCB5E-B1B9-4764-B75E-A0B2940C4663}"/>
          </ac:spMkLst>
        </pc:spChg>
        <pc:spChg chg="add mod">
          <ac:chgData name="Kelly Peterson" userId="2e3a1b80598f0968" providerId="LiveId" clId="{12F7A68C-7554-44E8-86E3-8F731CFD0D96}" dt="2018-10-28T18:16:41.410" v="2988" actId="1036"/>
          <ac:spMkLst>
            <pc:docMk/>
            <pc:sldMk cId="1744424778" sldId="385"/>
            <ac:spMk id="187" creationId="{ABE84656-AF35-427B-B041-7A9FEA8CE4BB}"/>
          </ac:spMkLst>
        </pc:spChg>
        <pc:spChg chg="add mod">
          <ac:chgData name="Kelly Peterson" userId="2e3a1b80598f0968" providerId="LiveId" clId="{12F7A68C-7554-44E8-86E3-8F731CFD0D96}" dt="2018-10-28T18:16:41.410" v="2988" actId="1036"/>
          <ac:spMkLst>
            <pc:docMk/>
            <pc:sldMk cId="1744424778" sldId="385"/>
            <ac:spMk id="189" creationId="{5BABE1CB-70A1-4FF4-8287-5131251894CD}"/>
          </ac:spMkLst>
        </pc:spChg>
        <pc:spChg chg="add mod">
          <ac:chgData name="Kelly Peterson" userId="2e3a1b80598f0968" providerId="LiveId" clId="{12F7A68C-7554-44E8-86E3-8F731CFD0D96}" dt="2018-10-28T18:16:41.410" v="2988" actId="1036"/>
          <ac:spMkLst>
            <pc:docMk/>
            <pc:sldMk cId="1744424778" sldId="385"/>
            <ac:spMk id="190" creationId="{9E861F6F-80DA-4272-8D6B-5D848B319E04}"/>
          </ac:spMkLst>
        </pc:spChg>
        <pc:spChg chg="add mod">
          <ac:chgData name="Kelly Peterson" userId="2e3a1b80598f0968" providerId="LiveId" clId="{12F7A68C-7554-44E8-86E3-8F731CFD0D96}" dt="2018-10-28T18:21:50.004" v="3157" actId="255"/>
          <ac:spMkLst>
            <pc:docMk/>
            <pc:sldMk cId="1744424778" sldId="385"/>
            <ac:spMk id="191" creationId="{8DF471F2-3713-45DD-AA6F-4648E73CD39E}"/>
          </ac:spMkLst>
        </pc:spChg>
        <pc:spChg chg="add mod">
          <ac:chgData name="Kelly Peterson" userId="2e3a1b80598f0968" providerId="LiveId" clId="{12F7A68C-7554-44E8-86E3-8F731CFD0D96}" dt="2018-10-28T18:21:59.787" v="3159" actId="113"/>
          <ac:spMkLst>
            <pc:docMk/>
            <pc:sldMk cId="1744424778" sldId="385"/>
            <ac:spMk id="193" creationId="{ED84D2C1-B7C8-4A83-AD56-AA57108BCF82}"/>
          </ac:spMkLst>
        </pc:spChg>
        <pc:spChg chg="add mod">
          <ac:chgData name="Kelly Peterson" userId="2e3a1b80598f0968" providerId="LiveId" clId="{12F7A68C-7554-44E8-86E3-8F731CFD0D96}" dt="2018-10-28T18:16:41.410" v="2988" actId="1036"/>
          <ac:spMkLst>
            <pc:docMk/>
            <pc:sldMk cId="1744424778" sldId="385"/>
            <ac:spMk id="194" creationId="{F74CAE49-DAA4-48C0-950B-08B75AE89953}"/>
          </ac:spMkLst>
        </pc:spChg>
        <pc:spChg chg="add mod">
          <ac:chgData name="Kelly Peterson" userId="2e3a1b80598f0968" providerId="LiveId" clId="{12F7A68C-7554-44E8-86E3-8F731CFD0D96}" dt="2018-10-28T18:16:41.410" v="2988" actId="1036"/>
          <ac:spMkLst>
            <pc:docMk/>
            <pc:sldMk cId="1744424778" sldId="385"/>
            <ac:spMk id="195" creationId="{B68C2E2F-189B-4814-AB06-8657ABBDB483}"/>
          </ac:spMkLst>
        </pc:spChg>
        <pc:spChg chg="add mod">
          <ac:chgData name="Kelly Peterson" userId="2e3a1b80598f0968" providerId="LiveId" clId="{12F7A68C-7554-44E8-86E3-8F731CFD0D96}" dt="2018-10-28T18:20:35.519" v="3104" actId="207"/>
          <ac:spMkLst>
            <pc:docMk/>
            <pc:sldMk cId="1744424778" sldId="385"/>
            <ac:spMk id="196" creationId="{D6181B53-6CB1-4DAC-8485-CACC488EE3D1}"/>
          </ac:spMkLst>
        </pc:spChg>
        <pc:spChg chg="add del mod">
          <ac:chgData name="Kelly Peterson" userId="2e3a1b80598f0968" providerId="LiveId" clId="{12F7A68C-7554-44E8-86E3-8F731CFD0D96}" dt="2018-10-28T18:30:42.753" v="3386" actId="478"/>
          <ac:spMkLst>
            <pc:docMk/>
            <pc:sldMk cId="1744424778" sldId="385"/>
            <ac:spMk id="198" creationId="{A34FACA2-0B7A-40E4-9B8B-C63D31DE41B4}"/>
          </ac:spMkLst>
        </pc:spChg>
        <pc:spChg chg="add del mod">
          <ac:chgData name="Kelly Peterson" userId="2e3a1b80598f0968" providerId="LiveId" clId="{12F7A68C-7554-44E8-86E3-8F731CFD0D96}" dt="2018-10-28T18:30:42.753" v="3386" actId="478"/>
          <ac:spMkLst>
            <pc:docMk/>
            <pc:sldMk cId="1744424778" sldId="385"/>
            <ac:spMk id="200" creationId="{D4855E38-8F87-4E5A-A9D7-A43EF7C7DA79}"/>
          </ac:spMkLst>
        </pc:spChg>
        <pc:spChg chg="add del mod">
          <ac:chgData name="Kelly Peterson" userId="2e3a1b80598f0968" providerId="LiveId" clId="{12F7A68C-7554-44E8-86E3-8F731CFD0D96}" dt="2018-10-28T18:30:42.753" v="3386" actId="478"/>
          <ac:spMkLst>
            <pc:docMk/>
            <pc:sldMk cId="1744424778" sldId="385"/>
            <ac:spMk id="201" creationId="{2719099C-D4CE-43F2-B9F9-9D0B5D6D08E6}"/>
          </ac:spMkLst>
        </pc:spChg>
        <pc:spChg chg="add del mod">
          <ac:chgData name="Kelly Peterson" userId="2e3a1b80598f0968" providerId="LiveId" clId="{12F7A68C-7554-44E8-86E3-8F731CFD0D96}" dt="2018-10-28T18:30:42.753" v="3386" actId="478"/>
          <ac:spMkLst>
            <pc:docMk/>
            <pc:sldMk cId="1744424778" sldId="385"/>
            <ac:spMk id="202" creationId="{20AB5D14-569A-4B24-8FB9-2819FE1EA481}"/>
          </ac:spMkLst>
        </pc:spChg>
        <pc:spChg chg="add del mod">
          <ac:chgData name="Kelly Peterson" userId="2e3a1b80598f0968" providerId="LiveId" clId="{12F7A68C-7554-44E8-86E3-8F731CFD0D96}" dt="2018-10-28T18:30:42.753" v="3386" actId="478"/>
          <ac:spMkLst>
            <pc:docMk/>
            <pc:sldMk cId="1744424778" sldId="385"/>
            <ac:spMk id="203" creationId="{F32309CD-48BD-4C75-BCB5-F00F001FD7BE}"/>
          </ac:spMkLst>
        </pc:spChg>
        <pc:spChg chg="add del mod">
          <ac:chgData name="Kelly Peterson" userId="2e3a1b80598f0968" providerId="LiveId" clId="{12F7A68C-7554-44E8-86E3-8F731CFD0D96}" dt="2018-10-28T18:30:42.753" v="3386" actId="478"/>
          <ac:spMkLst>
            <pc:docMk/>
            <pc:sldMk cId="1744424778" sldId="385"/>
            <ac:spMk id="204" creationId="{16052C53-B4F0-4EBF-8A87-E666BA89E562}"/>
          </ac:spMkLst>
        </pc:spChg>
        <pc:spChg chg="add del mod">
          <ac:chgData name="Kelly Peterson" userId="2e3a1b80598f0968" providerId="LiveId" clId="{12F7A68C-7554-44E8-86E3-8F731CFD0D96}" dt="2018-10-28T18:30:48.081" v="3389" actId="478"/>
          <ac:spMkLst>
            <pc:docMk/>
            <pc:sldMk cId="1744424778" sldId="385"/>
            <ac:spMk id="207" creationId="{03123853-E633-4FE5-91DB-45E775BFEAA4}"/>
          </ac:spMkLst>
        </pc:spChg>
        <pc:spChg chg="add mod">
          <ac:chgData name="Kelly Peterson" userId="2e3a1b80598f0968" providerId="LiveId" clId="{12F7A68C-7554-44E8-86E3-8F731CFD0D96}" dt="2018-10-28T18:21:50.004" v="3157" actId="255"/>
          <ac:spMkLst>
            <pc:docMk/>
            <pc:sldMk cId="1744424778" sldId="385"/>
            <ac:spMk id="210" creationId="{D87AE918-67CF-4EC4-A498-484F025A4CAB}"/>
          </ac:spMkLst>
        </pc:spChg>
        <pc:spChg chg="add mod">
          <ac:chgData name="Kelly Peterson" userId="2e3a1b80598f0968" providerId="LiveId" clId="{12F7A68C-7554-44E8-86E3-8F731CFD0D96}" dt="2018-10-28T18:29:44.428" v="3353" actId="554"/>
          <ac:spMkLst>
            <pc:docMk/>
            <pc:sldMk cId="1744424778" sldId="385"/>
            <ac:spMk id="212" creationId="{DDC1D650-5855-4B72-800B-50F8E0087BB2}"/>
          </ac:spMkLst>
        </pc:spChg>
        <pc:spChg chg="add del mod">
          <ac:chgData name="Kelly Peterson" userId="2e3a1b80598f0968" providerId="LiveId" clId="{12F7A68C-7554-44E8-86E3-8F731CFD0D96}" dt="2018-10-28T18:30:42.753" v="3386" actId="478"/>
          <ac:spMkLst>
            <pc:docMk/>
            <pc:sldMk cId="1744424778" sldId="385"/>
            <ac:spMk id="216" creationId="{324D1BC1-CB4D-47AC-BEE4-7B8181B003F3}"/>
          </ac:spMkLst>
        </pc:spChg>
        <pc:spChg chg="add del mod">
          <ac:chgData name="Kelly Peterson" userId="2e3a1b80598f0968" providerId="LiveId" clId="{12F7A68C-7554-44E8-86E3-8F731CFD0D96}" dt="2018-10-28T18:30:45.696" v="3387" actId="478"/>
          <ac:spMkLst>
            <pc:docMk/>
            <pc:sldMk cId="1744424778" sldId="385"/>
            <ac:spMk id="217" creationId="{8B2E12EA-6EFB-4550-A76E-B9F58F521390}"/>
          </ac:spMkLst>
        </pc:spChg>
        <pc:spChg chg="add del mod">
          <ac:chgData name="Kelly Peterson" userId="2e3a1b80598f0968" providerId="LiveId" clId="{12F7A68C-7554-44E8-86E3-8F731CFD0D96}" dt="2018-10-28T18:30:38.247" v="3385" actId="478"/>
          <ac:spMkLst>
            <pc:docMk/>
            <pc:sldMk cId="1744424778" sldId="385"/>
            <ac:spMk id="222" creationId="{F5BD078F-3422-41AC-B179-6537145761B1}"/>
          </ac:spMkLst>
        </pc:spChg>
        <pc:picChg chg="add del mod">
          <ac:chgData name="Kelly Peterson" userId="2e3a1b80598f0968" providerId="LiveId" clId="{12F7A68C-7554-44E8-86E3-8F731CFD0D96}" dt="2018-10-30T02:10:20.978" v="22276"/>
          <ac:picMkLst>
            <pc:docMk/>
            <pc:sldMk cId="1744424778" sldId="385"/>
            <ac:picMk id="3" creationId="{2AEADB09-5A19-4E69-9645-4694CC040C1C}"/>
          </ac:picMkLst>
        </pc:picChg>
        <pc:picChg chg="add del">
          <ac:chgData name="Kelly Peterson" userId="2e3a1b80598f0968" providerId="LiveId" clId="{12F7A68C-7554-44E8-86E3-8F731CFD0D96}" dt="2018-10-28T18:04:09.948" v="2678"/>
          <ac:picMkLst>
            <pc:docMk/>
            <pc:sldMk cId="1744424778" sldId="385"/>
            <ac:picMk id="4" creationId="{EF3ECC34-AD43-44BE-BADB-569BF0D02AAD}"/>
          </ac:picMkLst>
        </pc:picChg>
        <pc:picChg chg="add del">
          <ac:chgData name="Kelly Peterson" userId="2e3a1b80598f0968" providerId="LiveId" clId="{12F7A68C-7554-44E8-86E3-8F731CFD0D96}" dt="2018-10-28T18:04:09.948" v="2678"/>
          <ac:picMkLst>
            <pc:docMk/>
            <pc:sldMk cId="1744424778" sldId="385"/>
            <ac:picMk id="6" creationId="{AE8563EC-E3B8-4E2A-BF3F-72FF7E561C2C}"/>
          </ac:picMkLst>
        </pc:picChg>
        <pc:picChg chg="add del">
          <ac:chgData name="Kelly Peterson" userId="2e3a1b80598f0968" providerId="LiveId" clId="{12F7A68C-7554-44E8-86E3-8F731CFD0D96}" dt="2018-10-28T18:04:09.948" v="2678"/>
          <ac:picMkLst>
            <pc:docMk/>
            <pc:sldMk cId="1744424778" sldId="385"/>
            <ac:picMk id="15" creationId="{BF2DC2E8-42B5-46B3-ABA3-25DCEDB074D1}"/>
          </ac:picMkLst>
        </pc:picChg>
        <pc:picChg chg="add del">
          <ac:chgData name="Kelly Peterson" userId="2e3a1b80598f0968" providerId="LiveId" clId="{12F7A68C-7554-44E8-86E3-8F731CFD0D96}" dt="2018-10-28T18:04:09.948" v="2678"/>
          <ac:picMkLst>
            <pc:docMk/>
            <pc:sldMk cId="1744424778" sldId="385"/>
            <ac:picMk id="17" creationId="{7C96E197-F140-41D2-BEF9-1879A4CC68E8}"/>
          </ac:picMkLst>
        </pc:picChg>
        <pc:picChg chg="add del">
          <ac:chgData name="Kelly Peterson" userId="2e3a1b80598f0968" providerId="LiveId" clId="{12F7A68C-7554-44E8-86E3-8F731CFD0D96}" dt="2018-10-28T18:04:09.948" v="2678"/>
          <ac:picMkLst>
            <pc:docMk/>
            <pc:sldMk cId="1744424778" sldId="385"/>
            <ac:picMk id="28" creationId="{735DC7A1-35D8-4319-82F4-10F15F4D2705}"/>
          </ac:picMkLst>
        </pc:picChg>
        <pc:picChg chg="add del">
          <ac:chgData name="Kelly Peterson" userId="2e3a1b80598f0968" providerId="LiveId" clId="{12F7A68C-7554-44E8-86E3-8F731CFD0D96}" dt="2018-10-28T18:04:09.948" v="2678"/>
          <ac:picMkLst>
            <pc:docMk/>
            <pc:sldMk cId="1744424778" sldId="385"/>
            <ac:picMk id="29" creationId="{1F587CA6-2528-4A56-8C01-1A63766CC11B}"/>
          </ac:picMkLst>
        </pc:picChg>
        <pc:picChg chg="add del">
          <ac:chgData name="Kelly Peterson" userId="2e3a1b80598f0968" providerId="LiveId" clId="{12F7A68C-7554-44E8-86E3-8F731CFD0D96}" dt="2018-10-28T18:04:15.868" v="2680"/>
          <ac:picMkLst>
            <pc:docMk/>
            <pc:sldMk cId="1744424778" sldId="385"/>
            <ac:picMk id="34" creationId="{C08E513E-08BE-4366-8586-7A863954A899}"/>
          </ac:picMkLst>
        </pc:picChg>
        <pc:picChg chg="add del">
          <ac:chgData name="Kelly Peterson" userId="2e3a1b80598f0968" providerId="LiveId" clId="{12F7A68C-7554-44E8-86E3-8F731CFD0D96}" dt="2018-10-28T18:04:15.868" v="2680"/>
          <ac:picMkLst>
            <pc:docMk/>
            <pc:sldMk cId="1744424778" sldId="385"/>
            <ac:picMk id="36" creationId="{DDD7D50A-77DD-4631-87BC-31BFB85EAE39}"/>
          </ac:picMkLst>
        </pc:picChg>
        <pc:picChg chg="add del">
          <ac:chgData name="Kelly Peterson" userId="2e3a1b80598f0968" providerId="LiveId" clId="{12F7A68C-7554-44E8-86E3-8F731CFD0D96}" dt="2018-10-28T18:04:15.868" v="2680"/>
          <ac:picMkLst>
            <pc:docMk/>
            <pc:sldMk cId="1744424778" sldId="385"/>
            <ac:picMk id="45" creationId="{C2202B6A-8471-4773-AF52-9710972643EB}"/>
          </ac:picMkLst>
        </pc:picChg>
        <pc:picChg chg="add del">
          <ac:chgData name="Kelly Peterson" userId="2e3a1b80598f0968" providerId="LiveId" clId="{12F7A68C-7554-44E8-86E3-8F731CFD0D96}" dt="2018-10-28T18:04:15.868" v="2680"/>
          <ac:picMkLst>
            <pc:docMk/>
            <pc:sldMk cId="1744424778" sldId="385"/>
            <ac:picMk id="47" creationId="{0ECF39DB-665C-44E6-B685-ECF4CFD75901}"/>
          </ac:picMkLst>
        </pc:picChg>
        <pc:picChg chg="add del">
          <ac:chgData name="Kelly Peterson" userId="2e3a1b80598f0968" providerId="LiveId" clId="{12F7A68C-7554-44E8-86E3-8F731CFD0D96}" dt="2018-10-28T18:04:15.868" v="2680"/>
          <ac:picMkLst>
            <pc:docMk/>
            <pc:sldMk cId="1744424778" sldId="385"/>
            <ac:picMk id="58" creationId="{5734E0B4-759E-40B3-A1CD-C3BE3DC6D199}"/>
          </ac:picMkLst>
        </pc:picChg>
        <pc:picChg chg="add del">
          <ac:chgData name="Kelly Peterson" userId="2e3a1b80598f0968" providerId="LiveId" clId="{12F7A68C-7554-44E8-86E3-8F731CFD0D96}" dt="2018-10-28T18:04:15.868" v="2680"/>
          <ac:picMkLst>
            <pc:docMk/>
            <pc:sldMk cId="1744424778" sldId="385"/>
            <ac:picMk id="59" creationId="{838D3810-96A1-4262-9B40-626F707F0C03}"/>
          </ac:picMkLst>
        </pc:picChg>
        <pc:picChg chg="add del">
          <ac:chgData name="Kelly Peterson" userId="2e3a1b80598f0968" providerId="LiveId" clId="{12F7A68C-7554-44E8-86E3-8F731CFD0D96}" dt="2018-10-28T18:11:49.660" v="2684"/>
          <ac:picMkLst>
            <pc:docMk/>
            <pc:sldMk cId="1744424778" sldId="385"/>
            <ac:picMk id="64" creationId="{1C11E0B3-F09B-40FB-B95F-944F0DBD2771}"/>
          </ac:picMkLst>
        </pc:picChg>
        <pc:picChg chg="add del">
          <ac:chgData name="Kelly Peterson" userId="2e3a1b80598f0968" providerId="LiveId" clId="{12F7A68C-7554-44E8-86E3-8F731CFD0D96}" dt="2018-10-28T18:11:49.660" v="2684"/>
          <ac:picMkLst>
            <pc:docMk/>
            <pc:sldMk cId="1744424778" sldId="385"/>
            <ac:picMk id="66" creationId="{C0894BF3-1054-4C8A-A627-0B263877576E}"/>
          </ac:picMkLst>
        </pc:picChg>
        <pc:picChg chg="add del">
          <ac:chgData name="Kelly Peterson" userId="2e3a1b80598f0968" providerId="LiveId" clId="{12F7A68C-7554-44E8-86E3-8F731CFD0D96}" dt="2018-10-28T18:11:49.660" v="2684"/>
          <ac:picMkLst>
            <pc:docMk/>
            <pc:sldMk cId="1744424778" sldId="385"/>
            <ac:picMk id="75" creationId="{A52F39FD-E6B7-4F5A-992F-C1C08EA9A5D6}"/>
          </ac:picMkLst>
        </pc:picChg>
        <pc:picChg chg="add del">
          <ac:chgData name="Kelly Peterson" userId="2e3a1b80598f0968" providerId="LiveId" clId="{12F7A68C-7554-44E8-86E3-8F731CFD0D96}" dt="2018-10-28T18:11:49.660" v="2684"/>
          <ac:picMkLst>
            <pc:docMk/>
            <pc:sldMk cId="1744424778" sldId="385"/>
            <ac:picMk id="77" creationId="{D9E3635A-84EF-4DF9-B68C-78603FD91682}"/>
          </ac:picMkLst>
        </pc:picChg>
        <pc:picChg chg="add del">
          <ac:chgData name="Kelly Peterson" userId="2e3a1b80598f0968" providerId="LiveId" clId="{12F7A68C-7554-44E8-86E3-8F731CFD0D96}" dt="2018-10-28T18:11:49.660" v="2684"/>
          <ac:picMkLst>
            <pc:docMk/>
            <pc:sldMk cId="1744424778" sldId="385"/>
            <ac:picMk id="88" creationId="{09BDCBB2-6037-4396-9E82-AA99E6623A1B}"/>
          </ac:picMkLst>
        </pc:picChg>
        <pc:picChg chg="add del">
          <ac:chgData name="Kelly Peterson" userId="2e3a1b80598f0968" providerId="LiveId" clId="{12F7A68C-7554-44E8-86E3-8F731CFD0D96}" dt="2018-10-28T18:11:49.660" v="2684"/>
          <ac:picMkLst>
            <pc:docMk/>
            <pc:sldMk cId="1744424778" sldId="385"/>
            <ac:picMk id="89" creationId="{6950E45C-46F7-4869-9248-8AB1596EEA31}"/>
          </ac:picMkLst>
        </pc:picChg>
        <pc:picChg chg="add del">
          <ac:chgData name="Kelly Peterson" userId="2e3a1b80598f0968" providerId="LiveId" clId="{12F7A68C-7554-44E8-86E3-8F731CFD0D96}" dt="2018-10-28T18:11:49.253" v="2683"/>
          <ac:picMkLst>
            <pc:docMk/>
            <pc:sldMk cId="1744424778" sldId="385"/>
            <ac:picMk id="94" creationId="{6E28BBEE-2DCC-4B45-8C85-0C41DC4FD6DE}"/>
          </ac:picMkLst>
        </pc:picChg>
        <pc:picChg chg="add del">
          <ac:chgData name="Kelly Peterson" userId="2e3a1b80598f0968" providerId="LiveId" clId="{12F7A68C-7554-44E8-86E3-8F731CFD0D96}" dt="2018-10-28T18:11:49.253" v="2683"/>
          <ac:picMkLst>
            <pc:docMk/>
            <pc:sldMk cId="1744424778" sldId="385"/>
            <ac:picMk id="96" creationId="{406309B3-150B-4543-A6BA-CAEEF94418D3}"/>
          </ac:picMkLst>
        </pc:picChg>
        <pc:picChg chg="add del">
          <ac:chgData name="Kelly Peterson" userId="2e3a1b80598f0968" providerId="LiveId" clId="{12F7A68C-7554-44E8-86E3-8F731CFD0D96}" dt="2018-10-28T18:11:49.253" v="2683"/>
          <ac:picMkLst>
            <pc:docMk/>
            <pc:sldMk cId="1744424778" sldId="385"/>
            <ac:picMk id="105" creationId="{CB49D463-9990-410B-8C2E-5D62BF859BCA}"/>
          </ac:picMkLst>
        </pc:picChg>
        <pc:picChg chg="add del">
          <ac:chgData name="Kelly Peterson" userId="2e3a1b80598f0968" providerId="LiveId" clId="{12F7A68C-7554-44E8-86E3-8F731CFD0D96}" dt="2018-10-28T18:11:49.253" v="2683"/>
          <ac:picMkLst>
            <pc:docMk/>
            <pc:sldMk cId="1744424778" sldId="385"/>
            <ac:picMk id="107" creationId="{5F773509-DDAA-48D0-99FB-572B620F503E}"/>
          </ac:picMkLst>
        </pc:picChg>
        <pc:picChg chg="add del">
          <ac:chgData name="Kelly Peterson" userId="2e3a1b80598f0968" providerId="LiveId" clId="{12F7A68C-7554-44E8-86E3-8F731CFD0D96}" dt="2018-10-28T18:11:49.253" v="2683"/>
          <ac:picMkLst>
            <pc:docMk/>
            <pc:sldMk cId="1744424778" sldId="385"/>
            <ac:picMk id="118" creationId="{0D6FB122-F987-4FB6-966E-490853586D33}"/>
          </ac:picMkLst>
        </pc:picChg>
        <pc:picChg chg="add del">
          <ac:chgData name="Kelly Peterson" userId="2e3a1b80598f0968" providerId="LiveId" clId="{12F7A68C-7554-44E8-86E3-8F731CFD0D96}" dt="2018-10-28T18:11:49.253" v="2683"/>
          <ac:picMkLst>
            <pc:docMk/>
            <pc:sldMk cId="1744424778" sldId="385"/>
            <ac:picMk id="119" creationId="{A790BCFD-389D-4BC9-96AD-D781ED6F34C8}"/>
          </ac:picMkLst>
        </pc:picChg>
        <pc:picChg chg="add del mod">
          <ac:chgData name="Kelly Peterson" userId="2e3a1b80598f0968" providerId="LiveId" clId="{12F7A68C-7554-44E8-86E3-8F731CFD0D96}" dt="2018-10-28T18:11:56.845" v="2688"/>
          <ac:picMkLst>
            <pc:docMk/>
            <pc:sldMk cId="1744424778" sldId="385"/>
            <ac:picMk id="124" creationId="{220A9696-B837-4AF1-BBC2-A494D2C0F7B5}"/>
          </ac:picMkLst>
        </pc:picChg>
        <pc:picChg chg="add del mod">
          <ac:chgData name="Kelly Peterson" userId="2e3a1b80598f0968" providerId="LiveId" clId="{12F7A68C-7554-44E8-86E3-8F731CFD0D96}" dt="2018-10-28T18:11:56.845" v="2688"/>
          <ac:picMkLst>
            <pc:docMk/>
            <pc:sldMk cId="1744424778" sldId="385"/>
            <ac:picMk id="126" creationId="{1660E8BC-D2D4-4C2D-A4A0-C7E7719CC35D}"/>
          </ac:picMkLst>
        </pc:picChg>
        <pc:picChg chg="add del mod">
          <ac:chgData name="Kelly Peterson" userId="2e3a1b80598f0968" providerId="LiveId" clId="{12F7A68C-7554-44E8-86E3-8F731CFD0D96}" dt="2018-10-28T18:11:56.845" v="2688"/>
          <ac:picMkLst>
            <pc:docMk/>
            <pc:sldMk cId="1744424778" sldId="385"/>
            <ac:picMk id="135" creationId="{A550CBE8-4640-4C27-AFBF-30A4F3FDA394}"/>
          </ac:picMkLst>
        </pc:picChg>
        <pc:picChg chg="add del mod">
          <ac:chgData name="Kelly Peterson" userId="2e3a1b80598f0968" providerId="LiveId" clId="{12F7A68C-7554-44E8-86E3-8F731CFD0D96}" dt="2018-10-28T18:11:56.845" v="2688"/>
          <ac:picMkLst>
            <pc:docMk/>
            <pc:sldMk cId="1744424778" sldId="385"/>
            <ac:picMk id="137" creationId="{57C5AF69-665F-468C-AD80-E8EA7FAA0EF8}"/>
          </ac:picMkLst>
        </pc:picChg>
        <pc:picChg chg="add del mod">
          <ac:chgData name="Kelly Peterson" userId="2e3a1b80598f0968" providerId="LiveId" clId="{12F7A68C-7554-44E8-86E3-8F731CFD0D96}" dt="2018-10-28T18:11:56.845" v="2688"/>
          <ac:picMkLst>
            <pc:docMk/>
            <pc:sldMk cId="1744424778" sldId="385"/>
            <ac:picMk id="148" creationId="{04B2AB6D-5D52-4CDB-84A5-7D8D0A27B962}"/>
          </ac:picMkLst>
        </pc:picChg>
        <pc:picChg chg="add del mod">
          <ac:chgData name="Kelly Peterson" userId="2e3a1b80598f0968" providerId="LiveId" clId="{12F7A68C-7554-44E8-86E3-8F731CFD0D96}" dt="2018-10-28T18:11:56.845" v="2688"/>
          <ac:picMkLst>
            <pc:docMk/>
            <pc:sldMk cId="1744424778" sldId="385"/>
            <ac:picMk id="149" creationId="{046F3817-C132-4E1E-9F4F-0486B7DC5910}"/>
          </ac:picMkLst>
        </pc:picChg>
        <pc:picChg chg="add del">
          <ac:chgData name="Kelly Peterson" userId="2e3a1b80598f0968" providerId="LiveId" clId="{12F7A68C-7554-44E8-86E3-8F731CFD0D96}" dt="2018-10-28T18:12:04.683" v="2692"/>
          <ac:picMkLst>
            <pc:docMk/>
            <pc:sldMk cId="1744424778" sldId="385"/>
            <ac:picMk id="157" creationId="{E4582392-64F8-40B4-B933-7548AA964595}"/>
          </ac:picMkLst>
        </pc:picChg>
        <pc:picChg chg="add del">
          <ac:chgData name="Kelly Peterson" userId="2e3a1b80598f0968" providerId="LiveId" clId="{12F7A68C-7554-44E8-86E3-8F731CFD0D96}" dt="2018-10-28T18:12:04.683" v="2692"/>
          <ac:picMkLst>
            <pc:docMk/>
            <pc:sldMk cId="1744424778" sldId="385"/>
            <ac:picMk id="159" creationId="{FD02081F-ACB5-487D-8398-68A46DD147E4}"/>
          </ac:picMkLst>
        </pc:picChg>
        <pc:picChg chg="add del">
          <ac:chgData name="Kelly Peterson" userId="2e3a1b80598f0968" providerId="LiveId" clId="{12F7A68C-7554-44E8-86E3-8F731CFD0D96}" dt="2018-10-28T18:12:04.683" v="2692"/>
          <ac:picMkLst>
            <pc:docMk/>
            <pc:sldMk cId="1744424778" sldId="385"/>
            <ac:picMk id="168" creationId="{ACE83AA8-2A3F-444E-B04D-D576A5352730}"/>
          </ac:picMkLst>
        </pc:picChg>
        <pc:picChg chg="add del">
          <ac:chgData name="Kelly Peterson" userId="2e3a1b80598f0968" providerId="LiveId" clId="{12F7A68C-7554-44E8-86E3-8F731CFD0D96}" dt="2018-10-28T18:12:04.683" v="2692"/>
          <ac:picMkLst>
            <pc:docMk/>
            <pc:sldMk cId="1744424778" sldId="385"/>
            <ac:picMk id="170" creationId="{634552F7-743F-4E21-9FB6-573EF2D491D7}"/>
          </ac:picMkLst>
        </pc:picChg>
        <pc:picChg chg="add del">
          <ac:chgData name="Kelly Peterson" userId="2e3a1b80598f0968" providerId="LiveId" clId="{12F7A68C-7554-44E8-86E3-8F731CFD0D96}" dt="2018-10-28T18:12:04.683" v="2692"/>
          <ac:picMkLst>
            <pc:docMk/>
            <pc:sldMk cId="1744424778" sldId="385"/>
            <ac:picMk id="181" creationId="{C5292252-E725-4FB0-9287-D9B364DC2348}"/>
          </ac:picMkLst>
        </pc:picChg>
        <pc:picChg chg="add del">
          <ac:chgData name="Kelly Peterson" userId="2e3a1b80598f0968" providerId="LiveId" clId="{12F7A68C-7554-44E8-86E3-8F731CFD0D96}" dt="2018-10-28T18:12:04.683" v="2692"/>
          <ac:picMkLst>
            <pc:docMk/>
            <pc:sldMk cId="1744424778" sldId="385"/>
            <ac:picMk id="182" creationId="{EC2FD2AB-7A9F-4565-AFE1-48C3752D43A7}"/>
          </ac:picMkLst>
        </pc:picChg>
        <pc:picChg chg="add mod">
          <ac:chgData name="Kelly Peterson" userId="2e3a1b80598f0968" providerId="LiveId" clId="{12F7A68C-7554-44E8-86E3-8F731CFD0D96}" dt="2018-10-28T18:16:41.410" v="2988" actId="1036"/>
          <ac:picMkLst>
            <pc:docMk/>
            <pc:sldMk cId="1744424778" sldId="385"/>
            <ac:picMk id="186" creationId="{A1E76ABE-9F28-4AF8-912F-D3FA30A5D946}"/>
          </ac:picMkLst>
        </pc:picChg>
        <pc:picChg chg="add mod">
          <ac:chgData name="Kelly Peterson" userId="2e3a1b80598f0968" providerId="LiveId" clId="{12F7A68C-7554-44E8-86E3-8F731CFD0D96}" dt="2018-10-28T18:16:41.410" v="2988" actId="1036"/>
          <ac:picMkLst>
            <pc:docMk/>
            <pc:sldMk cId="1744424778" sldId="385"/>
            <ac:picMk id="188" creationId="{F4716FF8-7263-4411-BBD0-1420C69D5E1E}"/>
          </ac:picMkLst>
        </pc:picChg>
        <pc:picChg chg="add del mod">
          <ac:chgData name="Kelly Peterson" userId="2e3a1b80598f0968" providerId="LiveId" clId="{12F7A68C-7554-44E8-86E3-8F731CFD0D96}" dt="2018-10-28T18:28:36.960" v="3323" actId="478"/>
          <ac:picMkLst>
            <pc:docMk/>
            <pc:sldMk cId="1744424778" sldId="385"/>
            <ac:picMk id="197" creationId="{4B985DCE-9888-43C8-B9FC-767F00F61ADC}"/>
          </ac:picMkLst>
        </pc:picChg>
        <pc:picChg chg="add del mod">
          <ac:chgData name="Kelly Peterson" userId="2e3a1b80598f0968" providerId="LiveId" clId="{12F7A68C-7554-44E8-86E3-8F731CFD0D96}" dt="2018-10-28T18:28:25.497" v="3319" actId="478"/>
          <ac:picMkLst>
            <pc:docMk/>
            <pc:sldMk cId="1744424778" sldId="385"/>
            <ac:picMk id="199" creationId="{C92D5F42-D9CF-48F7-ADF4-29D8F6E7CF29}"/>
          </ac:picMkLst>
        </pc:picChg>
        <pc:picChg chg="add mod">
          <ac:chgData name="Kelly Peterson" userId="2e3a1b80598f0968" providerId="LiveId" clId="{12F7A68C-7554-44E8-86E3-8F731CFD0D96}" dt="2018-10-28T18:16:41.410" v="2988" actId="1036"/>
          <ac:picMkLst>
            <pc:docMk/>
            <pc:sldMk cId="1744424778" sldId="385"/>
            <ac:picMk id="208" creationId="{5B977532-6D03-4644-937D-A9EB168CC871}"/>
          </ac:picMkLst>
        </pc:picChg>
        <pc:picChg chg="add mod">
          <ac:chgData name="Kelly Peterson" userId="2e3a1b80598f0968" providerId="LiveId" clId="{12F7A68C-7554-44E8-86E3-8F731CFD0D96}" dt="2018-10-28T18:16:41.410" v="2988" actId="1036"/>
          <ac:picMkLst>
            <pc:docMk/>
            <pc:sldMk cId="1744424778" sldId="385"/>
            <ac:picMk id="209" creationId="{1AD01F6C-708E-4379-AF38-2CF3625401B4}"/>
          </ac:picMkLst>
        </pc:picChg>
        <pc:picChg chg="add del">
          <ac:chgData name="Kelly Peterson" userId="2e3a1b80598f0968" providerId="LiveId" clId="{12F7A68C-7554-44E8-86E3-8F731CFD0D96}" dt="2018-10-28T18:28:23.978" v="3318"/>
          <ac:picMkLst>
            <pc:docMk/>
            <pc:sldMk cId="1744424778" sldId="385"/>
            <ac:picMk id="223" creationId="{FBDA806C-3C31-4BE0-A4CB-3B21071A646E}"/>
          </ac:picMkLst>
        </pc:picChg>
        <pc:picChg chg="add del mod ord">
          <ac:chgData name="Kelly Peterson" userId="2e3a1b80598f0968" providerId="LiveId" clId="{12F7A68C-7554-44E8-86E3-8F731CFD0D96}" dt="2018-10-28T18:30:42.753" v="3386" actId="478"/>
          <ac:picMkLst>
            <pc:docMk/>
            <pc:sldMk cId="1744424778" sldId="385"/>
            <ac:picMk id="224" creationId="{3DDBA0DE-4098-44FC-85F7-8F3DDBA1E729}"/>
          </ac:picMkLst>
        </pc:picChg>
        <pc:picChg chg="add del mod ord">
          <ac:chgData name="Kelly Peterson" userId="2e3a1b80598f0968" providerId="LiveId" clId="{12F7A68C-7554-44E8-86E3-8F731CFD0D96}" dt="2018-10-28T18:30:42.753" v="3386" actId="478"/>
          <ac:picMkLst>
            <pc:docMk/>
            <pc:sldMk cId="1744424778" sldId="385"/>
            <ac:picMk id="225" creationId="{1112C760-E772-458B-8F1C-F3B3BD2D1D8D}"/>
          </ac:picMkLst>
        </pc:picChg>
        <pc:cxnChg chg="add del">
          <ac:chgData name="Kelly Peterson" userId="2e3a1b80598f0968" providerId="LiveId" clId="{12F7A68C-7554-44E8-86E3-8F731CFD0D96}" dt="2018-10-28T18:04:09.948" v="2678"/>
          <ac:cxnSpMkLst>
            <pc:docMk/>
            <pc:sldMk cId="1744424778" sldId="385"/>
            <ac:cxnSpMk id="10" creationId="{272238F3-801E-4AF7-BB99-B8889FF7F7E2}"/>
          </ac:cxnSpMkLst>
        </pc:cxnChg>
        <pc:cxnChg chg="add del">
          <ac:chgData name="Kelly Peterson" userId="2e3a1b80598f0968" providerId="LiveId" clId="{12F7A68C-7554-44E8-86E3-8F731CFD0D96}" dt="2018-10-28T18:04:09.948" v="2678"/>
          <ac:cxnSpMkLst>
            <pc:docMk/>
            <pc:sldMk cId="1744424778" sldId="385"/>
            <ac:cxnSpMk id="25" creationId="{EFA5059D-E869-47BF-8C54-655B12DA5900}"/>
          </ac:cxnSpMkLst>
        </pc:cxnChg>
        <pc:cxnChg chg="add del">
          <ac:chgData name="Kelly Peterson" userId="2e3a1b80598f0968" providerId="LiveId" clId="{12F7A68C-7554-44E8-86E3-8F731CFD0D96}" dt="2018-10-28T18:04:09.948" v="2678"/>
          <ac:cxnSpMkLst>
            <pc:docMk/>
            <pc:sldMk cId="1744424778" sldId="385"/>
            <ac:cxnSpMk id="26" creationId="{282EA6F2-957C-4D40-BF45-BE40C615886E}"/>
          </ac:cxnSpMkLst>
        </pc:cxnChg>
        <pc:cxnChg chg="add del">
          <ac:chgData name="Kelly Peterson" userId="2e3a1b80598f0968" providerId="LiveId" clId="{12F7A68C-7554-44E8-86E3-8F731CFD0D96}" dt="2018-10-28T18:04:09.948" v="2678"/>
          <ac:cxnSpMkLst>
            <pc:docMk/>
            <pc:sldMk cId="1744424778" sldId="385"/>
            <ac:cxnSpMk id="31" creationId="{B78A05CA-8F8B-4585-9233-9A0A16402402}"/>
          </ac:cxnSpMkLst>
        </pc:cxnChg>
        <pc:cxnChg chg="add del">
          <ac:chgData name="Kelly Peterson" userId="2e3a1b80598f0968" providerId="LiveId" clId="{12F7A68C-7554-44E8-86E3-8F731CFD0D96}" dt="2018-10-28T18:04:15.868" v="2680"/>
          <ac:cxnSpMkLst>
            <pc:docMk/>
            <pc:sldMk cId="1744424778" sldId="385"/>
            <ac:cxnSpMk id="40" creationId="{B7D285AD-D752-4616-80EC-6CA92B8BBCC3}"/>
          </ac:cxnSpMkLst>
        </pc:cxnChg>
        <pc:cxnChg chg="add del">
          <ac:chgData name="Kelly Peterson" userId="2e3a1b80598f0968" providerId="LiveId" clId="{12F7A68C-7554-44E8-86E3-8F731CFD0D96}" dt="2018-10-28T18:04:15.868" v="2680"/>
          <ac:cxnSpMkLst>
            <pc:docMk/>
            <pc:sldMk cId="1744424778" sldId="385"/>
            <ac:cxnSpMk id="55" creationId="{58080732-E77B-4D17-84D0-81E8AEDA77E1}"/>
          </ac:cxnSpMkLst>
        </pc:cxnChg>
        <pc:cxnChg chg="add del">
          <ac:chgData name="Kelly Peterson" userId="2e3a1b80598f0968" providerId="LiveId" clId="{12F7A68C-7554-44E8-86E3-8F731CFD0D96}" dt="2018-10-28T18:04:15.868" v="2680"/>
          <ac:cxnSpMkLst>
            <pc:docMk/>
            <pc:sldMk cId="1744424778" sldId="385"/>
            <ac:cxnSpMk id="56" creationId="{AD4D5E2A-7A58-46B4-A575-D32B5DD7FA8B}"/>
          </ac:cxnSpMkLst>
        </pc:cxnChg>
        <pc:cxnChg chg="add del">
          <ac:chgData name="Kelly Peterson" userId="2e3a1b80598f0968" providerId="LiveId" clId="{12F7A68C-7554-44E8-86E3-8F731CFD0D96}" dt="2018-10-28T18:04:15.868" v="2680"/>
          <ac:cxnSpMkLst>
            <pc:docMk/>
            <pc:sldMk cId="1744424778" sldId="385"/>
            <ac:cxnSpMk id="61" creationId="{C6BBA8F3-D941-4F44-B4C0-12BE9684F07E}"/>
          </ac:cxnSpMkLst>
        </pc:cxnChg>
        <pc:cxnChg chg="add del">
          <ac:chgData name="Kelly Peterson" userId="2e3a1b80598f0968" providerId="LiveId" clId="{12F7A68C-7554-44E8-86E3-8F731CFD0D96}" dt="2018-10-28T18:11:49.660" v="2684"/>
          <ac:cxnSpMkLst>
            <pc:docMk/>
            <pc:sldMk cId="1744424778" sldId="385"/>
            <ac:cxnSpMk id="70" creationId="{69803771-B817-4DB5-8A7B-0E9FC2004606}"/>
          </ac:cxnSpMkLst>
        </pc:cxnChg>
        <pc:cxnChg chg="add del">
          <ac:chgData name="Kelly Peterson" userId="2e3a1b80598f0968" providerId="LiveId" clId="{12F7A68C-7554-44E8-86E3-8F731CFD0D96}" dt="2018-10-28T18:11:49.660" v="2684"/>
          <ac:cxnSpMkLst>
            <pc:docMk/>
            <pc:sldMk cId="1744424778" sldId="385"/>
            <ac:cxnSpMk id="85" creationId="{FD7DCE05-2672-48B7-8B47-956870CD4A97}"/>
          </ac:cxnSpMkLst>
        </pc:cxnChg>
        <pc:cxnChg chg="add del">
          <ac:chgData name="Kelly Peterson" userId="2e3a1b80598f0968" providerId="LiveId" clId="{12F7A68C-7554-44E8-86E3-8F731CFD0D96}" dt="2018-10-28T18:11:49.660" v="2684"/>
          <ac:cxnSpMkLst>
            <pc:docMk/>
            <pc:sldMk cId="1744424778" sldId="385"/>
            <ac:cxnSpMk id="86" creationId="{1B9B031C-D970-4EAF-897D-C91E67DEF715}"/>
          </ac:cxnSpMkLst>
        </pc:cxnChg>
        <pc:cxnChg chg="add del">
          <ac:chgData name="Kelly Peterson" userId="2e3a1b80598f0968" providerId="LiveId" clId="{12F7A68C-7554-44E8-86E3-8F731CFD0D96}" dt="2018-10-28T18:11:49.660" v="2684"/>
          <ac:cxnSpMkLst>
            <pc:docMk/>
            <pc:sldMk cId="1744424778" sldId="385"/>
            <ac:cxnSpMk id="91" creationId="{26DE5FA7-3202-4E77-BF2A-663909C93CC3}"/>
          </ac:cxnSpMkLst>
        </pc:cxnChg>
        <pc:cxnChg chg="add del">
          <ac:chgData name="Kelly Peterson" userId="2e3a1b80598f0968" providerId="LiveId" clId="{12F7A68C-7554-44E8-86E3-8F731CFD0D96}" dt="2018-10-28T18:11:49.253" v="2683"/>
          <ac:cxnSpMkLst>
            <pc:docMk/>
            <pc:sldMk cId="1744424778" sldId="385"/>
            <ac:cxnSpMk id="100" creationId="{D550A4E1-F585-454A-B3F7-11B9936D4DE9}"/>
          </ac:cxnSpMkLst>
        </pc:cxnChg>
        <pc:cxnChg chg="add del">
          <ac:chgData name="Kelly Peterson" userId="2e3a1b80598f0968" providerId="LiveId" clId="{12F7A68C-7554-44E8-86E3-8F731CFD0D96}" dt="2018-10-28T18:11:49.253" v="2683"/>
          <ac:cxnSpMkLst>
            <pc:docMk/>
            <pc:sldMk cId="1744424778" sldId="385"/>
            <ac:cxnSpMk id="115" creationId="{9B82C4B9-7549-4164-AFC0-92EA53E6310A}"/>
          </ac:cxnSpMkLst>
        </pc:cxnChg>
        <pc:cxnChg chg="add del">
          <ac:chgData name="Kelly Peterson" userId="2e3a1b80598f0968" providerId="LiveId" clId="{12F7A68C-7554-44E8-86E3-8F731CFD0D96}" dt="2018-10-28T18:11:49.253" v="2683"/>
          <ac:cxnSpMkLst>
            <pc:docMk/>
            <pc:sldMk cId="1744424778" sldId="385"/>
            <ac:cxnSpMk id="116" creationId="{AFEFAE28-B3CE-474B-B09E-9B211AF28AEC}"/>
          </ac:cxnSpMkLst>
        </pc:cxnChg>
        <pc:cxnChg chg="add del">
          <ac:chgData name="Kelly Peterson" userId="2e3a1b80598f0968" providerId="LiveId" clId="{12F7A68C-7554-44E8-86E3-8F731CFD0D96}" dt="2018-10-28T18:11:49.253" v="2683"/>
          <ac:cxnSpMkLst>
            <pc:docMk/>
            <pc:sldMk cId="1744424778" sldId="385"/>
            <ac:cxnSpMk id="121" creationId="{42789E8E-E57F-4E1A-B1C6-807DD53882A0}"/>
          </ac:cxnSpMkLst>
        </pc:cxnChg>
        <pc:cxnChg chg="add del mod">
          <ac:chgData name="Kelly Peterson" userId="2e3a1b80598f0968" providerId="LiveId" clId="{12F7A68C-7554-44E8-86E3-8F731CFD0D96}" dt="2018-10-28T18:11:56.845" v="2688"/>
          <ac:cxnSpMkLst>
            <pc:docMk/>
            <pc:sldMk cId="1744424778" sldId="385"/>
            <ac:cxnSpMk id="130" creationId="{7CA41A56-84CA-4EA9-B5C5-5815B6875692}"/>
          </ac:cxnSpMkLst>
        </pc:cxnChg>
        <pc:cxnChg chg="add del mod">
          <ac:chgData name="Kelly Peterson" userId="2e3a1b80598f0968" providerId="LiveId" clId="{12F7A68C-7554-44E8-86E3-8F731CFD0D96}" dt="2018-10-28T18:11:56.845" v="2688"/>
          <ac:cxnSpMkLst>
            <pc:docMk/>
            <pc:sldMk cId="1744424778" sldId="385"/>
            <ac:cxnSpMk id="145" creationId="{CAE31E76-5E01-485C-8DDA-300DFA91B6F6}"/>
          </ac:cxnSpMkLst>
        </pc:cxnChg>
        <pc:cxnChg chg="add del mod">
          <ac:chgData name="Kelly Peterson" userId="2e3a1b80598f0968" providerId="LiveId" clId="{12F7A68C-7554-44E8-86E3-8F731CFD0D96}" dt="2018-10-28T18:11:56.845" v="2688"/>
          <ac:cxnSpMkLst>
            <pc:docMk/>
            <pc:sldMk cId="1744424778" sldId="385"/>
            <ac:cxnSpMk id="146" creationId="{DD553DF1-9763-49F5-99FF-C4BA42B21872}"/>
          </ac:cxnSpMkLst>
        </pc:cxnChg>
        <pc:cxnChg chg="add del mod">
          <ac:chgData name="Kelly Peterson" userId="2e3a1b80598f0968" providerId="LiveId" clId="{12F7A68C-7554-44E8-86E3-8F731CFD0D96}" dt="2018-10-28T18:11:56.845" v="2688"/>
          <ac:cxnSpMkLst>
            <pc:docMk/>
            <pc:sldMk cId="1744424778" sldId="385"/>
            <ac:cxnSpMk id="151" creationId="{81BE01D6-3D8F-4C58-AD3B-CFFF41CC37E6}"/>
          </ac:cxnSpMkLst>
        </pc:cxnChg>
        <pc:cxnChg chg="add del">
          <ac:chgData name="Kelly Peterson" userId="2e3a1b80598f0968" providerId="LiveId" clId="{12F7A68C-7554-44E8-86E3-8F731CFD0D96}" dt="2018-10-28T18:12:04.683" v="2692"/>
          <ac:cxnSpMkLst>
            <pc:docMk/>
            <pc:sldMk cId="1744424778" sldId="385"/>
            <ac:cxnSpMk id="163" creationId="{D317357B-9C35-401E-BB15-144500674A06}"/>
          </ac:cxnSpMkLst>
        </pc:cxnChg>
        <pc:cxnChg chg="add del">
          <ac:chgData name="Kelly Peterson" userId="2e3a1b80598f0968" providerId="LiveId" clId="{12F7A68C-7554-44E8-86E3-8F731CFD0D96}" dt="2018-10-28T18:12:04.683" v="2692"/>
          <ac:cxnSpMkLst>
            <pc:docMk/>
            <pc:sldMk cId="1744424778" sldId="385"/>
            <ac:cxnSpMk id="178" creationId="{DAEC9110-344A-4A51-9E32-315717967A37}"/>
          </ac:cxnSpMkLst>
        </pc:cxnChg>
        <pc:cxnChg chg="add del">
          <ac:chgData name="Kelly Peterson" userId="2e3a1b80598f0968" providerId="LiveId" clId="{12F7A68C-7554-44E8-86E3-8F731CFD0D96}" dt="2018-10-28T18:12:04.683" v="2692"/>
          <ac:cxnSpMkLst>
            <pc:docMk/>
            <pc:sldMk cId="1744424778" sldId="385"/>
            <ac:cxnSpMk id="179" creationId="{7926BB84-7FB6-4D05-AA38-9077CFEC336C}"/>
          </ac:cxnSpMkLst>
        </pc:cxnChg>
        <pc:cxnChg chg="add del">
          <ac:chgData name="Kelly Peterson" userId="2e3a1b80598f0968" providerId="LiveId" clId="{12F7A68C-7554-44E8-86E3-8F731CFD0D96}" dt="2018-10-28T18:12:04.683" v="2692"/>
          <ac:cxnSpMkLst>
            <pc:docMk/>
            <pc:sldMk cId="1744424778" sldId="385"/>
            <ac:cxnSpMk id="184" creationId="{A626F596-4A94-4FA8-8DBD-F765593C6BF4}"/>
          </ac:cxnSpMkLst>
        </pc:cxnChg>
        <pc:cxnChg chg="add del mod">
          <ac:chgData name="Kelly Peterson" userId="2e3a1b80598f0968" providerId="LiveId" clId="{12F7A68C-7554-44E8-86E3-8F731CFD0D96}" dt="2018-10-28T18:30:46.879" v="3388" actId="478"/>
          <ac:cxnSpMkLst>
            <pc:docMk/>
            <pc:sldMk cId="1744424778" sldId="385"/>
            <ac:cxnSpMk id="192" creationId="{A7803FB6-09F5-4628-9ED6-940C30068B44}"/>
          </ac:cxnSpMkLst>
        </pc:cxnChg>
        <pc:cxnChg chg="add del mod">
          <ac:chgData name="Kelly Peterson" userId="2e3a1b80598f0968" providerId="LiveId" clId="{12F7A68C-7554-44E8-86E3-8F731CFD0D96}" dt="2018-10-28T18:30:42.753" v="3386" actId="478"/>
          <ac:cxnSpMkLst>
            <pc:docMk/>
            <pc:sldMk cId="1744424778" sldId="385"/>
            <ac:cxnSpMk id="205" creationId="{CE501D39-6AB3-4D3E-B53B-655FD49E5A15}"/>
          </ac:cxnSpMkLst>
        </pc:cxnChg>
        <pc:cxnChg chg="add del mod">
          <ac:chgData name="Kelly Peterson" userId="2e3a1b80598f0968" providerId="LiveId" clId="{12F7A68C-7554-44E8-86E3-8F731CFD0D96}" dt="2018-10-28T18:30:42.753" v="3386" actId="478"/>
          <ac:cxnSpMkLst>
            <pc:docMk/>
            <pc:sldMk cId="1744424778" sldId="385"/>
            <ac:cxnSpMk id="206" creationId="{67E3AEAA-C224-4F6C-9296-74C75190E4D4}"/>
          </ac:cxnSpMkLst>
        </pc:cxnChg>
        <pc:cxnChg chg="add mod">
          <ac:chgData name="Kelly Peterson" userId="2e3a1b80598f0968" providerId="LiveId" clId="{12F7A68C-7554-44E8-86E3-8F731CFD0D96}" dt="2018-10-28T18:29:31.148" v="3352" actId="555"/>
          <ac:cxnSpMkLst>
            <pc:docMk/>
            <pc:sldMk cId="1744424778" sldId="385"/>
            <ac:cxnSpMk id="211" creationId="{072A2C23-9AB5-49CA-947E-6D23C86A614A}"/>
          </ac:cxnSpMkLst>
        </pc:cxnChg>
      </pc:sldChg>
      <pc:sldChg chg="addSp delSp modSp add ord modAnim modNotesTx">
        <pc:chgData name="Kelly Peterson" userId="2e3a1b80598f0968" providerId="LiveId" clId="{12F7A68C-7554-44E8-86E3-8F731CFD0D96}" dt="2018-10-30T02:10:20.978" v="22276"/>
        <pc:sldMkLst>
          <pc:docMk/>
          <pc:sldMk cId="1129241829" sldId="386"/>
        </pc:sldMkLst>
        <pc:spChg chg="mod">
          <ac:chgData name="Kelly Peterson" userId="2e3a1b80598f0968" providerId="LiveId" clId="{12F7A68C-7554-44E8-86E3-8F731CFD0D96}" dt="2018-10-28T18:00:50.556" v="2460" actId="113"/>
          <ac:spMkLst>
            <pc:docMk/>
            <pc:sldMk cId="1129241829" sldId="386"/>
            <ac:spMk id="5" creationId="{00000000-0000-0000-0000-000000000000}"/>
          </ac:spMkLst>
        </pc:spChg>
        <pc:picChg chg="add del mod">
          <ac:chgData name="Kelly Peterson" userId="2e3a1b80598f0968" providerId="LiveId" clId="{12F7A68C-7554-44E8-86E3-8F731CFD0D96}" dt="2018-10-30T02:10:20.978" v="22276"/>
          <ac:picMkLst>
            <pc:docMk/>
            <pc:sldMk cId="1129241829" sldId="386"/>
            <ac:picMk id="3" creationId="{B9A302A3-1370-4C33-AC9C-BF0D7E26FA94}"/>
          </ac:picMkLst>
        </pc:picChg>
      </pc:sldChg>
      <pc:sldChg chg="addSp delSp modSp add ord modAnim modNotesTx">
        <pc:chgData name="Kelly Peterson" userId="2e3a1b80598f0968" providerId="LiveId" clId="{12F7A68C-7554-44E8-86E3-8F731CFD0D96}" dt="2018-10-30T02:10:20.978" v="22276"/>
        <pc:sldMkLst>
          <pc:docMk/>
          <pc:sldMk cId="4123147880" sldId="387"/>
        </pc:sldMkLst>
        <pc:spChg chg="mod">
          <ac:chgData name="Kelly Peterson" userId="2e3a1b80598f0968" providerId="LiveId" clId="{12F7A68C-7554-44E8-86E3-8F731CFD0D96}" dt="2018-10-28T18:01:08.880" v="2464" actId="113"/>
          <ac:spMkLst>
            <pc:docMk/>
            <pc:sldMk cId="4123147880" sldId="387"/>
            <ac:spMk id="5" creationId="{00000000-0000-0000-0000-000000000000}"/>
          </ac:spMkLst>
        </pc:spChg>
        <pc:picChg chg="add del mod">
          <ac:chgData name="Kelly Peterson" userId="2e3a1b80598f0968" providerId="LiveId" clId="{12F7A68C-7554-44E8-86E3-8F731CFD0D96}" dt="2018-10-30T02:10:20.978" v="22276"/>
          <ac:picMkLst>
            <pc:docMk/>
            <pc:sldMk cId="4123147880" sldId="387"/>
            <ac:picMk id="3" creationId="{48A0D6EA-ED2C-42A8-8501-965018BE5D1C}"/>
          </ac:picMkLst>
        </pc:picChg>
      </pc:sldChg>
      <pc:sldChg chg="addSp delSp modSp add ord modAnim modNotesTx">
        <pc:chgData name="Kelly Peterson" userId="2e3a1b80598f0968" providerId="LiveId" clId="{12F7A68C-7554-44E8-86E3-8F731CFD0D96}" dt="2018-10-30T02:10:20.978" v="22276"/>
        <pc:sldMkLst>
          <pc:docMk/>
          <pc:sldMk cId="2297660944" sldId="390"/>
        </pc:sldMkLst>
        <pc:spChg chg="mod">
          <ac:chgData name="Kelly Peterson" userId="2e3a1b80598f0968" providerId="LiveId" clId="{12F7A68C-7554-44E8-86E3-8F731CFD0D96}" dt="2018-10-28T18:23:49.392" v="3305" actId="20577"/>
          <ac:spMkLst>
            <pc:docMk/>
            <pc:sldMk cId="2297660944" sldId="390"/>
            <ac:spMk id="2" creationId="{00000000-0000-0000-0000-000000000000}"/>
          </ac:spMkLst>
        </pc:spChg>
        <pc:spChg chg="del mod">
          <ac:chgData name="Kelly Peterson" userId="2e3a1b80598f0968" providerId="LiveId" clId="{12F7A68C-7554-44E8-86E3-8F731CFD0D96}" dt="2018-10-28T19:08:48.953" v="3554" actId="478"/>
          <ac:spMkLst>
            <pc:docMk/>
            <pc:sldMk cId="2297660944" sldId="390"/>
            <ac:spMk id="5" creationId="{00000000-0000-0000-0000-000000000000}"/>
          </ac:spMkLst>
        </pc:spChg>
        <pc:spChg chg="add mod">
          <ac:chgData name="Kelly Peterson" userId="2e3a1b80598f0968" providerId="LiveId" clId="{12F7A68C-7554-44E8-86E3-8F731CFD0D96}" dt="2018-10-30T01:56:31.285" v="19980" actId="1076"/>
          <ac:spMkLst>
            <pc:docMk/>
            <pc:sldMk cId="2297660944" sldId="390"/>
            <ac:spMk id="5" creationId="{5F931385-EA59-49E8-9E4E-1CB1C559CAFE}"/>
          </ac:spMkLst>
        </pc:spChg>
        <pc:spChg chg="add mod">
          <ac:chgData name="Kelly Peterson" userId="2e3a1b80598f0968" providerId="LiveId" clId="{12F7A68C-7554-44E8-86E3-8F731CFD0D96}" dt="2018-10-30T01:56:34.797" v="19982" actId="1076"/>
          <ac:spMkLst>
            <pc:docMk/>
            <pc:sldMk cId="2297660944" sldId="390"/>
            <ac:spMk id="6" creationId="{89D1C7BE-8185-49AF-B7AC-E24F006064A2}"/>
          </ac:spMkLst>
        </pc:spChg>
        <pc:picChg chg="add del mod">
          <ac:chgData name="Kelly Peterson" userId="2e3a1b80598f0968" providerId="LiveId" clId="{12F7A68C-7554-44E8-86E3-8F731CFD0D96}" dt="2018-10-30T02:10:20.978" v="22276"/>
          <ac:picMkLst>
            <pc:docMk/>
            <pc:sldMk cId="2297660944" sldId="390"/>
            <ac:picMk id="3" creationId="{A1EFF72A-381A-4560-9C38-1E7CBDE79DCA}"/>
          </ac:picMkLst>
        </pc:picChg>
        <pc:picChg chg="add mod">
          <ac:chgData name="Kelly Peterson" userId="2e3a1b80598f0968" providerId="LiveId" clId="{12F7A68C-7554-44E8-86E3-8F731CFD0D96}" dt="2018-10-28T19:09:02.879" v="3558" actId="14100"/>
          <ac:picMkLst>
            <pc:docMk/>
            <pc:sldMk cId="2297660944" sldId="390"/>
            <ac:picMk id="3074" creationId="{33077051-7A4F-4096-A1AA-31E00155C431}"/>
          </ac:picMkLst>
        </pc:picChg>
      </pc:sldChg>
      <pc:sldChg chg="addSp delSp modSp add modAnim modNotesTx">
        <pc:chgData name="Kelly Peterson" userId="2e3a1b80598f0968" providerId="LiveId" clId="{12F7A68C-7554-44E8-86E3-8F731CFD0D96}" dt="2018-10-30T02:10:20.978" v="22276"/>
        <pc:sldMkLst>
          <pc:docMk/>
          <pc:sldMk cId="880262754" sldId="391"/>
        </pc:sldMkLst>
        <pc:picChg chg="add del mod">
          <ac:chgData name="Kelly Peterson" userId="2e3a1b80598f0968" providerId="LiveId" clId="{12F7A68C-7554-44E8-86E3-8F731CFD0D96}" dt="2018-10-30T02:10:20.978" v="22276"/>
          <ac:picMkLst>
            <pc:docMk/>
            <pc:sldMk cId="880262754" sldId="391"/>
            <ac:picMk id="3" creationId="{5ED4EE8E-E561-41D4-AD96-DF2C78E5A944}"/>
          </ac:picMkLst>
        </pc:picChg>
      </pc:sldChg>
      <pc:sldChg chg="addSp delSp modSp add ord delAnim modAnim modNotesTx">
        <pc:chgData name="Kelly Peterson" userId="2e3a1b80598f0968" providerId="LiveId" clId="{12F7A68C-7554-44E8-86E3-8F731CFD0D96}" dt="2018-10-30T02:10:20.978" v="22276"/>
        <pc:sldMkLst>
          <pc:docMk/>
          <pc:sldMk cId="40315042" sldId="392"/>
        </pc:sldMkLst>
        <pc:spChg chg="mod">
          <ac:chgData name="Kelly Peterson" userId="2e3a1b80598f0968" providerId="LiveId" clId="{12F7A68C-7554-44E8-86E3-8F731CFD0D96}" dt="2018-10-28T18:31:12.762" v="3393" actId="20577"/>
          <ac:spMkLst>
            <pc:docMk/>
            <pc:sldMk cId="40315042" sldId="392"/>
            <ac:spMk id="2" creationId="{C03A1BC5-E961-49B3-BCD2-8DD19FB02ACB}"/>
          </ac:spMkLst>
        </pc:spChg>
        <pc:spChg chg="del">
          <ac:chgData name="Kelly Peterson" userId="2e3a1b80598f0968" providerId="LiveId" clId="{12F7A68C-7554-44E8-86E3-8F731CFD0D96}" dt="2018-10-28T18:32:07.185" v="3429" actId="478"/>
          <ac:spMkLst>
            <pc:docMk/>
            <pc:sldMk cId="40315042" sldId="392"/>
            <ac:spMk id="187" creationId="{ABE84656-AF35-427B-B041-7A9FEA8CE4BB}"/>
          </ac:spMkLst>
        </pc:spChg>
        <pc:spChg chg="del">
          <ac:chgData name="Kelly Peterson" userId="2e3a1b80598f0968" providerId="LiveId" clId="{12F7A68C-7554-44E8-86E3-8F731CFD0D96}" dt="2018-10-28T18:32:07.185" v="3429" actId="478"/>
          <ac:spMkLst>
            <pc:docMk/>
            <pc:sldMk cId="40315042" sldId="392"/>
            <ac:spMk id="189" creationId="{5BABE1CB-70A1-4FF4-8287-5131251894CD}"/>
          </ac:spMkLst>
        </pc:spChg>
        <pc:spChg chg="del">
          <ac:chgData name="Kelly Peterson" userId="2e3a1b80598f0968" providerId="LiveId" clId="{12F7A68C-7554-44E8-86E3-8F731CFD0D96}" dt="2018-10-28T18:32:07.185" v="3429" actId="478"/>
          <ac:spMkLst>
            <pc:docMk/>
            <pc:sldMk cId="40315042" sldId="392"/>
            <ac:spMk id="194" creationId="{F74CAE49-DAA4-48C0-950B-08B75AE89953}"/>
          </ac:spMkLst>
        </pc:spChg>
        <pc:spChg chg="add del mod">
          <ac:chgData name="Kelly Peterson" userId="2e3a1b80598f0968" providerId="LiveId" clId="{12F7A68C-7554-44E8-86E3-8F731CFD0D96}" dt="2018-10-28T18:32:07.185" v="3429" actId="478"/>
          <ac:spMkLst>
            <pc:docMk/>
            <pc:sldMk cId="40315042" sldId="392"/>
            <ac:spMk id="210" creationId="{D87AE918-67CF-4EC4-A498-484F025A4CAB}"/>
          </ac:spMkLst>
        </pc:spChg>
        <pc:spChg chg="add del mod">
          <ac:chgData name="Kelly Peterson" userId="2e3a1b80598f0968" providerId="LiveId" clId="{12F7A68C-7554-44E8-86E3-8F731CFD0D96}" dt="2018-10-28T18:32:07.185" v="3429" actId="478"/>
          <ac:spMkLst>
            <pc:docMk/>
            <pc:sldMk cId="40315042" sldId="392"/>
            <ac:spMk id="212" creationId="{DDC1D650-5855-4B72-800B-50F8E0087BB2}"/>
          </ac:spMkLst>
        </pc:spChg>
        <pc:spChg chg="del">
          <ac:chgData name="Kelly Peterson" userId="2e3a1b80598f0968" providerId="LiveId" clId="{12F7A68C-7554-44E8-86E3-8F731CFD0D96}" dt="2018-10-28T18:31:16.127" v="3394" actId="478"/>
          <ac:spMkLst>
            <pc:docMk/>
            <pc:sldMk cId="40315042" sldId="392"/>
            <ac:spMk id="222" creationId="{F5BD078F-3422-41AC-B179-6537145761B1}"/>
          </ac:spMkLst>
        </pc:spChg>
        <pc:picChg chg="add del mod">
          <ac:chgData name="Kelly Peterson" userId="2e3a1b80598f0968" providerId="LiveId" clId="{12F7A68C-7554-44E8-86E3-8F731CFD0D96}" dt="2018-10-30T02:10:20.978" v="22276"/>
          <ac:picMkLst>
            <pc:docMk/>
            <pc:sldMk cId="40315042" sldId="392"/>
            <ac:picMk id="3" creationId="{4BFDED74-B9AC-4F44-ADDF-C5E2EE9B060E}"/>
          </ac:picMkLst>
        </pc:picChg>
        <pc:picChg chg="add del mod">
          <ac:chgData name="Kelly Peterson" userId="2e3a1b80598f0968" providerId="LiveId" clId="{12F7A68C-7554-44E8-86E3-8F731CFD0D96}" dt="2018-10-28T18:32:07.185" v="3429" actId="478"/>
          <ac:picMkLst>
            <pc:docMk/>
            <pc:sldMk cId="40315042" sldId="392"/>
            <ac:picMk id="208" creationId="{5B977532-6D03-4644-937D-A9EB168CC871}"/>
          </ac:picMkLst>
        </pc:picChg>
        <pc:picChg chg="add del mod">
          <ac:chgData name="Kelly Peterson" userId="2e3a1b80598f0968" providerId="LiveId" clId="{12F7A68C-7554-44E8-86E3-8F731CFD0D96}" dt="2018-10-28T18:32:07.185" v="3429" actId="478"/>
          <ac:picMkLst>
            <pc:docMk/>
            <pc:sldMk cId="40315042" sldId="392"/>
            <ac:picMk id="209" creationId="{1AD01F6C-708E-4379-AF38-2CF3625401B4}"/>
          </ac:picMkLst>
        </pc:picChg>
        <pc:cxnChg chg="add del mod">
          <ac:chgData name="Kelly Peterson" userId="2e3a1b80598f0968" providerId="LiveId" clId="{12F7A68C-7554-44E8-86E3-8F731CFD0D96}" dt="2018-10-28T18:32:07.185" v="3429" actId="478"/>
          <ac:cxnSpMkLst>
            <pc:docMk/>
            <pc:sldMk cId="40315042" sldId="392"/>
            <ac:cxnSpMk id="211" creationId="{072A2C23-9AB5-49CA-947E-6D23C86A614A}"/>
          </ac:cxnSpMkLst>
        </pc:cxnChg>
      </pc:sldChg>
      <pc:sldChg chg="addSp delSp modSp add ord modAnim modNotesTx">
        <pc:chgData name="Kelly Peterson" userId="2e3a1b80598f0968" providerId="LiveId" clId="{12F7A68C-7554-44E8-86E3-8F731CFD0D96}" dt="2018-10-30T02:10:20.978" v="22276"/>
        <pc:sldMkLst>
          <pc:docMk/>
          <pc:sldMk cId="1080469365" sldId="393"/>
        </pc:sldMkLst>
        <pc:spChg chg="mod">
          <ac:chgData name="Kelly Peterson" userId="2e3a1b80598f0968" providerId="LiveId" clId="{12F7A68C-7554-44E8-86E3-8F731CFD0D96}" dt="2018-10-28T18:41:57.732" v="3493" actId="207"/>
          <ac:spMkLst>
            <pc:docMk/>
            <pc:sldMk cId="1080469365" sldId="393"/>
            <ac:spMk id="191" creationId="{8DF471F2-3713-45DD-AA6F-4648E73CD39E}"/>
          </ac:spMkLst>
        </pc:spChg>
        <pc:spChg chg="mod">
          <ac:chgData name="Kelly Peterson" userId="2e3a1b80598f0968" providerId="LiveId" clId="{12F7A68C-7554-44E8-86E3-8F731CFD0D96}" dt="2018-10-28T18:41:57.732" v="3493" actId="207"/>
          <ac:spMkLst>
            <pc:docMk/>
            <pc:sldMk cId="1080469365" sldId="393"/>
            <ac:spMk id="210" creationId="{D87AE918-67CF-4EC4-A498-484F025A4CAB}"/>
          </ac:spMkLst>
        </pc:spChg>
        <pc:spChg chg="mod">
          <ac:chgData name="Kelly Peterson" userId="2e3a1b80598f0968" providerId="LiveId" clId="{12F7A68C-7554-44E8-86E3-8F731CFD0D96}" dt="2018-10-28T18:41:57.732" v="3493" actId="207"/>
          <ac:spMkLst>
            <pc:docMk/>
            <pc:sldMk cId="1080469365" sldId="393"/>
            <ac:spMk id="217" creationId="{8B2E12EA-6EFB-4550-A76E-B9F58F521390}"/>
          </ac:spMkLst>
        </pc:spChg>
        <pc:spChg chg="mod">
          <ac:chgData name="Kelly Peterson" userId="2e3a1b80598f0968" providerId="LiveId" clId="{12F7A68C-7554-44E8-86E3-8F731CFD0D96}" dt="2018-10-30T01:54:09.519" v="19549" actId="20577"/>
          <ac:spMkLst>
            <pc:docMk/>
            <pc:sldMk cId="1080469365" sldId="393"/>
            <ac:spMk id="222" creationId="{F5BD078F-3422-41AC-B179-6537145761B1}"/>
          </ac:spMkLst>
        </pc:spChg>
        <pc:picChg chg="add del mod">
          <ac:chgData name="Kelly Peterson" userId="2e3a1b80598f0968" providerId="LiveId" clId="{12F7A68C-7554-44E8-86E3-8F731CFD0D96}" dt="2018-10-30T02:10:20.978" v="22276"/>
          <ac:picMkLst>
            <pc:docMk/>
            <pc:sldMk cId="1080469365" sldId="393"/>
            <ac:picMk id="3" creationId="{D2531777-D6DD-4970-81F8-B3B3A9FB5E4C}"/>
          </ac:picMkLst>
        </pc:picChg>
        <pc:picChg chg="add del mod">
          <ac:chgData name="Kelly Peterson" userId="2e3a1b80598f0968" providerId="LiveId" clId="{12F7A68C-7554-44E8-86E3-8F731CFD0D96}" dt="2018-10-28T18:33:08.211" v="3490"/>
          <ac:picMkLst>
            <pc:docMk/>
            <pc:sldMk cId="1080469365" sldId="393"/>
            <ac:picMk id="33" creationId="{1A1F6FC8-3F83-4874-8025-380DE0845131}"/>
          </ac:picMkLst>
        </pc:picChg>
        <pc:picChg chg="add del">
          <ac:chgData name="Kelly Peterson" userId="2e3a1b80598f0968" providerId="LiveId" clId="{12F7A68C-7554-44E8-86E3-8F731CFD0D96}" dt="2018-10-28T18:32:56.876" v="3487" actId="478"/>
          <ac:picMkLst>
            <pc:docMk/>
            <pc:sldMk cId="1080469365" sldId="393"/>
            <ac:picMk id="186" creationId="{A1E76ABE-9F28-4AF8-912F-D3FA30A5D946}"/>
          </ac:picMkLst>
        </pc:picChg>
        <pc:picChg chg="add del">
          <ac:chgData name="Kelly Peterson" userId="2e3a1b80598f0968" providerId="LiveId" clId="{12F7A68C-7554-44E8-86E3-8F731CFD0D96}" dt="2018-10-28T18:32:56.546" v="3486" actId="478"/>
          <ac:picMkLst>
            <pc:docMk/>
            <pc:sldMk cId="1080469365" sldId="393"/>
            <ac:picMk id="188" creationId="{F4716FF8-7263-4411-BBD0-1420C69D5E1E}"/>
          </ac:picMkLst>
        </pc:picChg>
        <pc:picChg chg="add del">
          <ac:chgData name="Kelly Peterson" userId="2e3a1b80598f0968" providerId="LiveId" clId="{12F7A68C-7554-44E8-86E3-8F731CFD0D96}" dt="2018-10-28T18:32:56.155" v="3485" actId="478"/>
          <ac:picMkLst>
            <pc:docMk/>
            <pc:sldMk cId="1080469365" sldId="393"/>
            <ac:picMk id="208" creationId="{5B977532-6D03-4644-937D-A9EB168CC871}"/>
          </ac:picMkLst>
        </pc:picChg>
        <pc:picChg chg="add del">
          <ac:chgData name="Kelly Peterson" userId="2e3a1b80598f0968" providerId="LiveId" clId="{12F7A68C-7554-44E8-86E3-8F731CFD0D96}" dt="2018-10-28T18:32:55.715" v="3484" actId="478"/>
          <ac:picMkLst>
            <pc:docMk/>
            <pc:sldMk cId="1080469365" sldId="393"/>
            <ac:picMk id="209" creationId="{1AD01F6C-708E-4379-AF38-2CF3625401B4}"/>
          </ac:picMkLst>
        </pc:picChg>
      </pc:sldChg>
      <pc:sldChg chg="addSp delSp modSp add modAnim modNotesTx">
        <pc:chgData name="Kelly Peterson" userId="2e3a1b80598f0968" providerId="LiveId" clId="{12F7A68C-7554-44E8-86E3-8F731CFD0D96}" dt="2018-10-30T02:10:20.978" v="22276"/>
        <pc:sldMkLst>
          <pc:docMk/>
          <pc:sldMk cId="1268898668" sldId="395"/>
        </pc:sldMkLst>
        <pc:spChg chg="mod">
          <ac:chgData name="Kelly Peterson" userId="2e3a1b80598f0968" providerId="LiveId" clId="{12F7A68C-7554-44E8-86E3-8F731CFD0D96}" dt="2018-10-30T01:54:23.030" v="19574" actId="20577"/>
          <ac:spMkLst>
            <pc:docMk/>
            <pc:sldMk cId="1268898668" sldId="395"/>
            <ac:spMk id="2" creationId="{00000000-0000-0000-0000-000000000000}"/>
          </ac:spMkLst>
        </pc:spChg>
        <pc:spChg chg="mod">
          <ac:chgData name="Kelly Peterson" userId="2e3a1b80598f0968" providerId="LiveId" clId="{12F7A68C-7554-44E8-86E3-8F731CFD0D96}" dt="2018-10-30T01:54:57.861" v="19668" actId="20577"/>
          <ac:spMkLst>
            <pc:docMk/>
            <pc:sldMk cId="1268898668" sldId="395"/>
            <ac:spMk id="5" creationId="{00000000-0000-0000-0000-000000000000}"/>
          </ac:spMkLst>
        </pc:spChg>
        <pc:picChg chg="add del mod">
          <ac:chgData name="Kelly Peterson" userId="2e3a1b80598f0968" providerId="LiveId" clId="{12F7A68C-7554-44E8-86E3-8F731CFD0D96}" dt="2018-10-30T02:10:20.978" v="22276"/>
          <ac:picMkLst>
            <pc:docMk/>
            <pc:sldMk cId="1268898668" sldId="395"/>
            <ac:picMk id="3" creationId="{4EB35932-D219-4491-AB91-4A295826A55F}"/>
          </ac:picMkLst>
        </pc:picChg>
      </pc:sldChg>
      <pc:sldChg chg="addSp delSp modSp add modAnim modNotesTx">
        <pc:chgData name="Kelly Peterson" userId="2e3a1b80598f0968" providerId="LiveId" clId="{12F7A68C-7554-44E8-86E3-8F731CFD0D96}" dt="2018-10-30T02:10:20.978" v="22276"/>
        <pc:sldMkLst>
          <pc:docMk/>
          <pc:sldMk cId="2448603714" sldId="396"/>
        </pc:sldMkLst>
        <pc:spChg chg="add mod">
          <ac:chgData name="Kelly Peterson" userId="2e3a1b80598f0968" providerId="LiveId" clId="{12F7A68C-7554-44E8-86E3-8F731CFD0D96}" dt="2018-10-30T01:51:35.633" v="18769" actId="1076"/>
          <ac:spMkLst>
            <pc:docMk/>
            <pc:sldMk cId="2448603714" sldId="396"/>
            <ac:spMk id="5" creationId="{227BFB09-C032-4ACC-954E-70CCE81BF148}"/>
          </ac:spMkLst>
        </pc:spChg>
        <pc:spChg chg="add mod">
          <ac:chgData name="Kelly Peterson" userId="2e3a1b80598f0968" providerId="LiveId" clId="{12F7A68C-7554-44E8-86E3-8F731CFD0D96}" dt="2018-10-30T01:51:40.173" v="18771" actId="1076"/>
          <ac:spMkLst>
            <pc:docMk/>
            <pc:sldMk cId="2448603714" sldId="396"/>
            <ac:spMk id="6" creationId="{FD553165-B6A5-42BC-A63B-6B73170F0BB7}"/>
          </ac:spMkLst>
        </pc:spChg>
        <pc:picChg chg="add del mod">
          <ac:chgData name="Kelly Peterson" userId="2e3a1b80598f0968" providerId="LiveId" clId="{12F7A68C-7554-44E8-86E3-8F731CFD0D96}" dt="2018-10-30T02:10:20.978" v="22276"/>
          <ac:picMkLst>
            <pc:docMk/>
            <pc:sldMk cId="2448603714" sldId="396"/>
            <ac:picMk id="3" creationId="{A7B83680-138F-4196-AE3D-953041C12F05}"/>
          </ac:picMkLst>
        </pc:picChg>
        <pc:picChg chg="add del mod">
          <ac:chgData name="Kelly Peterson" userId="2e3a1b80598f0968" providerId="LiveId" clId="{12F7A68C-7554-44E8-86E3-8F731CFD0D96}" dt="2018-10-28T19:21:14.697" v="3613" actId="478"/>
          <ac:picMkLst>
            <pc:docMk/>
            <pc:sldMk cId="2448603714" sldId="396"/>
            <ac:picMk id="4098" creationId="{DBA68046-048C-4493-B958-F0C0F0979736}"/>
          </ac:picMkLst>
        </pc:picChg>
        <pc:picChg chg="add mod">
          <ac:chgData name="Kelly Peterson" userId="2e3a1b80598f0968" providerId="LiveId" clId="{12F7A68C-7554-44E8-86E3-8F731CFD0D96}" dt="2018-10-28T19:21:30.824" v="3632" actId="14100"/>
          <ac:picMkLst>
            <pc:docMk/>
            <pc:sldMk cId="2448603714" sldId="396"/>
            <ac:picMk id="4100" creationId="{80AC4BAB-FE41-4E9C-BE0C-273B148945F9}"/>
          </ac:picMkLst>
        </pc:picChg>
      </pc:sldChg>
      <pc:sldChg chg="addSp delSp modSp add ord modAnim modNotesTx">
        <pc:chgData name="Kelly Peterson" userId="2e3a1b80598f0968" providerId="LiveId" clId="{12F7A68C-7554-44E8-86E3-8F731CFD0D96}" dt="2018-10-30T02:10:20.978" v="22276"/>
        <pc:sldMkLst>
          <pc:docMk/>
          <pc:sldMk cId="515448489" sldId="397"/>
        </pc:sldMkLst>
        <pc:picChg chg="add del mod">
          <ac:chgData name="Kelly Peterson" userId="2e3a1b80598f0968" providerId="LiveId" clId="{12F7A68C-7554-44E8-86E3-8F731CFD0D96}" dt="2018-10-30T02:10:20.978" v="22276"/>
          <ac:picMkLst>
            <pc:docMk/>
            <pc:sldMk cId="515448489" sldId="397"/>
            <ac:picMk id="3" creationId="{555AB16B-BD86-4795-8C03-A6F39DEABDDB}"/>
          </ac:picMkLst>
        </pc:picChg>
      </pc:sldChg>
      <pc:sldChg chg="addSp delSp modSp add ord modAnim modNotesTx">
        <pc:chgData name="Kelly Peterson" userId="2e3a1b80598f0968" providerId="LiveId" clId="{12F7A68C-7554-44E8-86E3-8F731CFD0D96}" dt="2018-10-30T02:10:20.978" v="22276"/>
        <pc:sldMkLst>
          <pc:docMk/>
          <pc:sldMk cId="2109310746" sldId="398"/>
        </pc:sldMkLst>
        <pc:spChg chg="mod">
          <ac:chgData name="Kelly Peterson" userId="2e3a1b80598f0968" providerId="LiveId" clId="{12F7A68C-7554-44E8-86E3-8F731CFD0D96}" dt="2018-10-28T20:00:51.147" v="3981" actId="20577"/>
          <ac:spMkLst>
            <pc:docMk/>
            <pc:sldMk cId="2109310746" sldId="398"/>
            <ac:spMk id="2" creationId="{00000000-0000-0000-0000-000000000000}"/>
          </ac:spMkLst>
        </pc:spChg>
        <pc:spChg chg="mod">
          <ac:chgData name="Kelly Peterson" userId="2e3a1b80598f0968" providerId="LiveId" clId="{12F7A68C-7554-44E8-86E3-8F731CFD0D96}" dt="2018-10-28T20:01:47.446" v="3998" actId="113"/>
          <ac:spMkLst>
            <pc:docMk/>
            <pc:sldMk cId="2109310746" sldId="398"/>
            <ac:spMk id="5" creationId="{00000000-0000-0000-0000-000000000000}"/>
          </ac:spMkLst>
        </pc:spChg>
        <pc:picChg chg="add del mod">
          <ac:chgData name="Kelly Peterson" userId="2e3a1b80598f0968" providerId="LiveId" clId="{12F7A68C-7554-44E8-86E3-8F731CFD0D96}" dt="2018-10-30T02:10:20.978" v="22276"/>
          <ac:picMkLst>
            <pc:docMk/>
            <pc:sldMk cId="2109310746" sldId="398"/>
            <ac:picMk id="3" creationId="{27EAECB5-653D-4444-8555-34535C81FC0D}"/>
          </ac:picMkLst>
        </pc:picChg>
      </pc:sldChg>
      <pc:sldChg chg="addSp delSp modSp add ord modAnim modNotesTx">
        <pc:chgData name="Kelly Peterson" userId="2e3a1b80598f0968" providerId="LiveId" clId="{12F7A68C-7554-44E8-86E3-8F731CFD0D96}" dt="2018-10-30T02:10:20.978" v="22276"/>
        <pc:sldMkLst>
          <pc:docMk/>
          <pc:sldMk cId="3474641383" sldId="399"/>
        </pc:sldMkLst>
        <pc:spChg chg="mod">
          <ac:chgData name="Kelly Peterson" userId="2e3a1b80598f0968" providerId="LiveId" clId="{12F7A68C-7554-44E8-86E3-8F731CFD0D96}" dt="2018-10-28T20:08:23.217" v="4242" actId="20577"/>
          <ac:spMkLst>
            <pc:docMk/>
            <pc:sldMk cId="3474641383" sldId="399"/>
            <ac:spMk id="2" creationId="{00000000-0000-0000-0000-000000000000}"/>
          </ac:spMkLst>
        </pc:spChg>
        <pc:spChg chg="mod">
          <ac:chgData name="Kelly Peterson" userId="2e3a1b80598f0968" providerId="LiveId" clId="{12F7A68C-7554-44E8-86E3-8F731CFD0D96}" dt="2018-10-28T20:07:18.902" v="4229" actId="14"/>
          <ac:spMkLst>
            <pc:docMk/>
            <pc:sldMk cId="3474641383" sldId="399"/>
            <ac:spMk id="5" creationId="{00000000-0000-0000-0000-000000000000}"/>
          </ac:spMkLst>
        </pc:spChg>
        <pc:picChg chg="add del mod">
          <ac:chgData name="Kelly Peterson" userId="2e3a1b80598f0968" providerId="LiveId" clId="{12F7A68C-7554-44E8-86E3-8F731CFD0D96}" dt="2018-10-30T02:10:20.978" v="22276"/>
          <ac:picMkLst>
            <pc:docMk/>
            <pc:sldMk cId="3474641383" sldId="399"/>
            <ac:picMk id="3" creationId="{1807E9BC-901E-4734-9365-BE2BEF884647}"/>
          </ac:picMkLst>
        </pc:picChg>
      </pc:sldChg>
      <pc:sldChg chg="addSp delSp modSp add modAnim modNotesTx">
        <pc:chgData name="Kelly Peterson" userId="2e3a1b80598f0968" providerId="LiveId" clId="{12F7A68C-7554-44E8-86E3-8F731CFD0D96}" dt="2018-10-30T02:10:20.978" v="22276"/>
        <pc:sldMkLst>
          <pc:docMk/>
          <pc:sldMk cId="1770836666" sldId="400"/>
        </pc:sldMkLst>
        <pc:spChg chg="mod">
          <ac:chgData name="Kelly Peterson" userId="2e3a1b80598f0968" providerId="LiveId" clId="{12F7A68C-7554-44E8-86E3-8F731CFD0D96}" dt="2018-10-28T20:02:10.442" v="4006" actId="113"/>
          <ac:spMkLst>
            <pc:docMk/>
            <pc:sldMk cId="1770836666" sldId="400"/>
            <ac:spMk id="5" creationId="{00000000-0000-0000-0000-000000000000}"/>
          </ac:spMkLst>
        </pc:spChg>
        <pc:picChg chg="add del mod">
          <ac:chgData name="Kelly Peterson" userId="2e3a1b80598f0968" providerId="LiveId" clId="{12F7A68C-7554-44E8-86E3-8F731CFD0D96}" dt="2018-10-30T02:10:20.978" v="22276"/>
          <ac:picMkLst>
            <pc:docMk/>
            <pc:sldMk cId="1770836666" sldId="400"/>
            <ac:picMk id="3" creationId="{A0539A92-7CAA-410E-BC2D-9C150BC61ED3}"/>
          </ac:picMkLst>
        </pc:picChg>
      </pc:sldChg>
      <pc:sldChg chg="addSp delSp modSp add modAnim modNotesTx">
        <pc:chgData name="Kelly Peterson" userId="2e3a1b80598f0968" providerId="LiveId" clId="{12F7A68C-7554-44E8-86E3-8F731CFD0D96}" dt="2018-10-30T02:10:20.978" v="22276"/>
        <pc:sldMkLst>
          <pc:docMk/>
          <pc:sldMk cId="994151688" sldId="401"/>
        </pc:sldMkLst>
        <pc:spChg chg="mod">
          <ac:chgData name="Kelly Peterson" userId="2e3a1b80598f0968" providerId="LiveId" clId="{12F7A68C-7554-44E8-86E3-8F731CFD0D96}" dt="2018-10-28T20:07:38.394" v="4232" actId="113"/>
          <ac:spMkLst>
            <pc:docMk/>
            <pc:sldMk cId="994151688" sldId="401"/>
            <ac:spMk id="5" creationId="{00000000-0000-0000-0000-000000000000}"/>
          </ac:spMkLst>
        </pc:spChg>
        <pc:picChg chg="add del mod">
          <ac:chgData name="Kelly Peterson" userId="2e3a1b80598f0968" providerId="LiveId" clId="{12F7A68C-7554-44E8-86E3-8F731CFD0D96}" dt="2018-10-30T02:10:20.978" v="22276"/>
          <ac:picMkLst>
            <pc:docMk/>
            <pc:sldMk cId="994151688" sldId="401"/>
            <ac:picMk id="3" creationId="{1D557C82-21BE-45B4-A77B-B47E03F8D208}"/>
          </ac:picMkLst>
        </pc:picChg>
      </pc:sldChg>
      <pc:sldChg chg="addSp delSp modSp add modAnim modNotesTx">
        <pc:chgData name="Kelly Peterson" userId="2e3a1b80598f0968" providerId="LiveId" clId="{12F7A68C-7554-44E8-86E3-8F731CFD0D96}" dt="2018-10-30T02:10:20.978" v="22276"/>
        <pc:sldMkLst>
          <pc:docMk/>
          <pc:sldMk cId="324424688" sldId="402"/>
        </pc:sldMkLst>
        <pc:spChg chg="mod">
          <ac:chgData name="Kelly Peterson" userId="2e3a1b80598f0968" providerId="LiveId" clId="{12F7A68C-7554-44E8-86E3-8F731CFD0D96}" dt="2018-10-28T20:08:37.051" v="4273" actId="20577"/>
          <ac:spMkLst>
            <pc:docMk/>
            <pc:sldMk cId="324424688" sldId="402"/>
            <ac:spMk id="2" creationId="{00000000-0000-0000-0000-000000000000}"/>
          </ac:spMkLst>
        </pc:spChg>
        <pc:spChg chg="mod">
          <ac:chgData name="Kelly Peterson" userId="2e3a1b80598f0968" providerId="LiveId" clId="{12F7A68C-7554-44E8-86E3-8F731CFD0D96}" dt="2018-10-28T20:08:52.392" v="4278" actId="20577"/>
          <ac:spMkLst>
            <pc:docMk/>
            <pc:sldMk cId="324424688" sldId="402"/>
            <ac:spMk id="5" creationId="{00000000-0000-0000-0000-000000000000}"/>
          </ac:spMkLst>
        </pc:spChg>
        <pc:picChg chg="add del mod">
          <ac:chgData name="Kelly Peterson" userId="2e3a1b80598f0968" providerId="LiveId" clId="{12F7A68C-7554-44E8-86E3-8F731CFD0D96}" dt="2018-10-30T02:10:20.978" v="22276"/>
          <ac:picMkLst>
            <pc:docMk/>
            <pc:sldMk cId="324424688" sldId="402"/>
            <ac:picMk id="3" creationId="{3163A115-FDA5-4633-B93E-E8D86F0C7128}"/>
          </ac:picMkLst>
        </pc:picChg>
      </pc:sldChg>
      <pc:sldChg chg="addSp delSp modSp add modAnim modNotesTx">
        <pc:chgData name="Kelly Peterson" userId="2e3a1b80598f0968" providerId="LiveId" clId="{12F7A68C-7554-44E8-86E3-8F731CFD0D96}" dt="2018-10-30T02:10:20.978" v="22276"/>
        <pc:sldMkLst>
          <pc:docMk/>
          <pc:sldMk cId="3743589241" sldId="403"/>
        </pc:sldMkLst>
        <pc:spChg chg="mod">
          <ac:chgData name="Kelly Peterson" userId="2e3a1b80598f0968" providerId="LiveId" clId="{12F7A68C-7554-44E8-86E3-8F731CFD0D96}" dt="2018-10-28T20:09:43.033" v="4282"/>
          <ac:spMkLst>
            <pc:docMk/>
            <pc:sldMk cId="3743589241" sldId="403"/>
            <ac:spMk id="2" creationId="{857857AB-05A1-4A04-910C-BD05B1F0019F}"/>
          </ac:spMkLst>
        </pc:spChg>
        <pc:spChg chg="mod">
          <ac:chgData name="Kelly Peterson" userId="2e3a1b80598f0968" providerId="LiveId" clId="{12F7A68C-7554-44E8-86E3-8F731CFD0D96}" dt="2018-10-30T01:41:42.498" v="16495" actId="20577"/>
          <ac:spMkLst>
            <pc:docMk/>
            <pc:sldMk cId="3743589241" sldId="403"/>
            <ac:spMk id="3" creationId="{EF1B1F65-5BE5-4489-91E1-F1BEAF9E06F5}"/>
          </ac:spMkLst>
        </pc:spChg>
        <pc:spChg chg="del">
          <ac:chgData name="Kelly Peterson" userId="2e3a1b80598f0968" providerId="LiveId" clId="{12F7A68C-7554-44E8-86E3-8F731CFD0D96}" dt="2018-10-28T20:10:09.738" v="4286" actId="478"/>
          <ac:spMkLst>
            <pc:docMk/>
            <pc:sldMk cId="3743589241" sldId="403"/>
            <ac:spMk id="4" creationId="{FCBF8F6D-CADC-4BC7-9F9E-E6F64BD6C678}"/>
          </ac:spMkLst>
        </pc:spChg>
        <pc:spChg chg="del">
          <ac:chgData name="Kelly Peterson" userId="2e3a1b80598f0968" providerId="LiveId" clId="{12F7A68C-7554-44E8-86E3-8F731CFD0D96}" dt="2018-10-28T20:10:10.902" v="4287" actId="478"/>
          <ac:spMkLst>
            <pc:docMk/>
            <pc:sldMk cId="3743589241" sldId="403"/>
            <ac:spMk id="5" creationId="{08A99FF8-3514-43AE-9DDB-AD17AB926EF7}"/>
          </ac:spMkLst>
        </pc:spChg>
        <pc:spChg chg="del">
          <ac:chgData name="Kelly Peterson" userId="2e3a1b80598f0968" providerId="LiveId" clId="{12F7A68C-7554-44E8-86E3-8F731CFD0D96}" dt="2018-10-28T20:10:12.170" v="4288" actId="478"/>
          <ac:spMkLst>
            <pc:docMk/>
            <pc:sldMk cId="3743589241" sldId="403"/>
            <ac:spMk id="6" creationId="{CC411891-7882-4C99-9B7C-BF49C3C94C02}"/>
          </ac:spMkLst>
        </pc:spChg>
        <pc:spChg chg="del">
          <ac:chgData name="Kelly Peterson" userId="2e3a1b80598f0968" providerId="LiveId" clId="{12F7A68C-7554-44E8-86E3-8F731CFD0D96}" dt="2018-10-28T20:10:13.345" v="4289" actId="478"/>
          <ac:spMkLst>
            <pc:docMk/>
            <pc:sldMk cId="3743589241" sldId="403"/>
            <ac:spMk id="7" creationId="{94B44D49-8643-4B24-9B2F-BE73576AB5A7}"/>
          </ac:spMkLst>
        </pc:spChg>
        <pc:spChg chg="add mod">
          <ac:chgData name="Kelly Peterson" userId="2e3a1b80598f0968" providerId="LiveId" clId="{12F7A68C-7554-44E8-86E3-8F731CFD0D96}" dt="2018-10-30T01:41:47.246" v="16496" actId="1076"/>
          <ac:spMkLst>
            <pc:docMk/>
            <pc:sldMk cId="3743589241" sldId="403"/>
            <ac:spMk id="8" creationId="{A790E725-BF1C-4F4C-8D66-6EA53758C814}"/>
          </ac:spMkLst>
        </pc:spChg>
        <pc:picChg chg="add del mod">
          <ac:chgData name="Kelly Peterson" userId="2e3a1b80598f0968" providerId="LiveId" clId="{12F7A68C-7554-44E8-86E3-8F731CFD0D96}" dt="2018-10-30T02:10:20.978" v="22276"/>
          <ac:picMkLst>
            <pc:docMk/>
            <pc:sldMk cId="3743589241" sldId="403"/>
            <ac:picMk id="4" creationId="{39179855-8980-4AB0-BE7E-E3C2E3CE257D}"/>
          </ac:picMkLst>
        </pc:picChg>
      </pc:sldChg>
      <pc:sldChg chg="addSp delSp modSp add modAnim modNotesTx">
        <pc:chgData name="Kelly Peterson" userId="2e3a1b80598f0968" providerId="LiveId" clId="{12F7A68C-7554-44E8-86E3-8F731CFD0D96}" dt="2018-10-30T02:10:20.978" v="22276"/>
        <pc:sldMkLst>
          <pc:docMk/>
          <pc:sldMk cId="2451554551" sldId="404"/>
        </pc:sldMkLst>
        <pc:spChg chg="mod">
          <ac:chgData name="Kelly Peterson" userId="2e3a1b80598f0968" providerId="LiveId" clId="{12F7A68C-7554-44E8-86E3-8F731CFD0D96}" dt="2018-10-28T20:11:47.090" v="4345" actId="20577"/>
          <ac:spMkLst>
            <pc:docMk/>
            <pc:sldMk cId="2451554551" sldId="404"/>
            <ac:spMk id="2" creationId="{857857AB-05A1-4A04-910C-BD05B1F0019F}"/>
          </ac:spMkLst>
        </pc:spChg>
        <pc:spChg chg="mod">
          <ac:chgData name="Kelly Peterson" userId="2e3a1b80598f0968" providerId="LiveId" clId="{12F7A68C-7554-44E8-86E3-8F731CFD0D96}" dt="2018-10-30T01:42:50.889" v="16603" actId="20577"/>
          <ac:spMkLst>
            <pc:docMk/>
            <pc:sldMk cId="2451554551" sldId="404"/>
            <ac:spMk id="3" creationId="{EF1B1F65-5BE5-4489-91E1-F1BEAF9E06F5}"/>
          </ac:spMkLst>
        </pc:spChg>
        <pc:spChg chg="mod">
          <ac:chgData name="Kelly Peterson" userId="2e3a1b80598f0968" providerId="LiveId" clId="{12F7A68C-7554-44E8-86E3-8F731CFD0D96}" dt="2018-10-30T01:43:03.749" v="16604" actId="1076"/>
          <ac:spMkLst>
            <pc:docMk/>
            <pc:sldMk cId="2451554551" sldId="404"/>
            <ac:spMk id="8" creationId="{A790E725-BF1C-4F4C-8D66-6EA53758C814}"/>
          </ac:spMkLst>
        </pc:spChg>
        <pc:picChg chg="add del mod">
          <ac:chgData name="Kelly Peterson" userId="2e3a1b80598f0968" providerId="LiveId" clId="{12F7A68C-7554-44E8-86E3-8F731CFD0D96}" dt="2018-10-30T02:10:20.978" v="22276"/>
          <ac:picMkLst>
            <pc:docMk/>
            <pc:sldMk cId="2451554551" sldId="404"/>
            <ac:picMk id="4" creationId="{60FE5A32-9351-401F-83F8-126BB4F3A9DA}"/>
          </ac:picMkLst>
        </pc:picChg>
      </pc:sldChg>
      <pc:sldChg chg="addSp delSp modSp add ord modAnim modNotesTx">
        <pc:chgData name="Kelly Peterson" userId="2e3a1b80598f0968" providerId="LiveId" clId="{12F7A68C-7554-44E8-86E3-8F731CFD0D96}" dt="2018-10-30T02:10:20.978" v="22276"/>
        <pc:sldMkLst>
          <pc:docMk/>
          <pc:sldMk cId="3482759492" sldId="405"/>
        </pc:sldMkLst>
        <pc:spChg chg="mod">
          <ac:chgData name="Kelly Peterson" userId="2e3a1b80598f0968" providerId="LiveId" clId="{12F7A68C-7554-44E8-86E3-8F731CFD0D96}" dt="2018-10-28T20:11:39.292" v="4328"/>
          <ac:spMkLst>
            <pc:docMk/>
            <pc:sldMk cId="3482759492" sldId="405"/>
            <ac:spMk id="2" creationId="{857857AB-05A1-4A04-910C-BD05B1F0019F}"/>
          </ac:spMkLst>
        </pc:spChg>
        <pc:spChg chg="mod">
          <ac:chgData name="Kelly Peterson" userId="2e3a1b80598f0968" providerId="LiveId" clId="{12F7A68C-7554-44E8-86E3-8F731CFD0D96}" dt="2018-10-30T01:41:59.714" v="16502" actId="20577"/>
          <ac:spMkLst>
            <pc:docMk/>
            <pc:sldMk cId="3482759492" sldId="405"/>
            <ac:spMk id="3" creationId="{EF1B1F65-5BE5-4489-91E1-F1BEAF9E06F5}"/>
          </ac:spMkLst>
        </pc:spChg>
        <pc:spChg chg="mod">
          <ac:chgData name="Kelly Peterson" userId="2e3a1b80598f0968" providerId="LiveId" clId="{12F7A68C-7554-44E8-86E3-8F731CFD0D96}" dt="2018-10-30T01:42:30.677" v="16595" actId="1076"/>
          <ac:spMkLst>
            <pc:docMk/>
            <pc:sldMk cId="3482759492" sldId="405"/>
            <ac:spMk id="8" creationId="{A790E725-BF1C-4F4C-8D66-6EA53758C814}"/>
          </ac:spMkLst>
        </pc:spChg>
        <pc:picChg chg="add del mod">
          <ac:chgData name="Kelly Peterson" userId="2e3a1b80598f0968" providerId="LiveId" clId="{12F7A68C-7554-44E8-86E3-8F731CFD0D96}" dt="2018-10-30T02:10:20.978" v="22276"/>
          <ac:picMkLst>
            <pc:docMk/>
            <pc:sldMk cId="3482759492" sldId="405"/>
            <ac:picMk id="4" creationId="{53821250-1710-4F95-8822-A7B283DFB5EC}"/>
          </ac:picMkLst>
        </pc:picChg>
      </pc:sldChg>
      <pc:sldChg chg="addSp delSp modSp add ord modAnim modNotesTx">
        <pc:chgData name="Kelly Peterson" userId="2e3a1b80598f0968" providerId="LiveId" clId="{12F7A68C-7554-44E8-86E3-8F731CFD0D96}" dt="2018-10-30T02:10:20.978" v="22276"/>
        <pc:sldMkLst>
          <pc:docMk/>
          <pc:sldMk cId="4270425153" sldId="406"/>
        </pc:sldMkLst>
        <pc:spChg chg="mod">
          <ac:chgData name="Kelly Peterson" userId="2e3a1b80598f0968" providerId="LiveId" clId="{12F7A68C-7554-44E8-86E3-8F731CFD0D96}" dt="2018-10-28T20:19:00.602" v="4558" actId="20577"/>
          <ac:spMkLst>
            <pc:docMk/>
            <pc:sldMk cId="4270425153" sldId="406"/>
            <ac:spMk id="2" creationId="{00000000-0000-0000-0000-000000000000}"/>
          </ac:spMkLst>
        </pc:spChg>
        <pc:spChg chg="mod">
          <ac:chgData name="Kelly Peterson" userId="2e3a1b80598f0968" providerId="LiveId" clId="{12F7A68C-7554-44E8-86E3-8F731CFD0D96}" dt="2018-10-28T20:19:34.378" v="4619" actId="20577"/>
          <ac:spMkLst>
            <pc:docMk/>
            <pc:sldMk cId="4270425153" sldId="406"/>
            <ac:spMk id="5" creationId="{00000000-0000-0000-0000-000000000000}"/>
          </ac:spMkLst>
        </pc:spChg>
        <pc:spChg chg="mod">
          <ac:chgData name="Kelly Peterson" userId="2e3a1b80598f0968" providerId="LiveId" clId="{12F7A68C-7554-44E8-86E3-8F731CFD0D96}" dt="2018-10-30T01:46:48.485" v="17492" actId="20577"/>
          <ac:spMkLst>
            <pc:docMk/>
            <pc:sldMk cId="4270425153" sldId="406"/>
            <ac:spMk id="10" creationId="{00000000-0000-0000-0000-000000000000}"/>
          </ac:spMkLst>
        </pc:spChg>
        <pc:spChg chg="mod">
          <ac:chgData name="Kelly Peterson" userId="2e3a1b80598f0968" providerId="LiveId" clId="{12F7A68C-7554-44E8-86E3-8F731CFD0D96}" dt="2018-10-30T01:46:30.558" v="17466" actId="20577"/>
          <ac:spMkLst>
            <pc:docMk/>
            <pc:sldMk cId="4270425153" sldId="406"/>
            <ac:spMk id="26" creationId="{B67F3254-4139-47E7-BA5B-A595768BB35E}"/>
          </ac:spMkLst>
        </pc:spChg>
        <pc:picChg chg="add del mod">
          <ac:chgData name="Kelly Peterson" userId="2e3a1b80598f0968" providerId="LiveId" clId="{12F7A68C-7554-44E8-86E3-8F731CFD0D96}" dt="2018-10-30T02:10:20.978" v="22276"/>
          <ac:picMkLst>
            <pc:docMk/>
            <pc:sldMk cId="4270425153" sldId="406"/>
            <ac:picMk id="3" creationId="{3D733305-03A7-461E-A593-06E5EACE6953}"/>
          </ac:picMkLst>
        </pc:picChg>
      </pc:sldChg>
      <pc:sldChg chg="addSp delSp modSp add modAnim modNotesTx">
        <pc:chgData name="Kelly Peterson" userId="2e3a1b80598f0968" providerId="LiveId" clId="{12F7A68C-7554-44E8-86E3-8F731CFD0D96}" dt="2018-10-30T02:10:20.978" v="22276"/>
        <pc:sldMkLst>
          <pc:docMk/>
          <pc:sldMk cId="1981950509" sldId="407"/>
        </pc:sldMkLst>
        <pc:spChg chg="mod">
          <ac:chgData name="Kelly Peterson" userId="2e3a1b80598f0968" providerId="LiveId" clId="{12F7A68C-7554-44E8-86E3-8F731CFD0D96}" dt="2018-10-28T20:36:21.689" v="5596" actId="14100"/>
          <ac:spMkLst>
            <pc:docMk/>
            <pc:sldMk cId="1981950509" sldId="407"/>
            <ac:spMk id="2" creationId="{4FB4626C-B595-4C78-93D8-296779E90EC6}"/>
          </ac:spMkLst>
        </pc:spChg>
        <pc:spChg chg="add">
          <ac:chgData name="Kelly Peterson" userId="2e3a1b80598f0968" providerId="LiveId" clId="{12F7A68C-7554-44E8-86E3-8F731CFD0D96}" dt="2018-10-29T23:22:04.838" v="7195"/>
          <ac:spMkLst>
            <pc:docMk/>
            <pc:sldMk cId="1981950509" sldId="407"/>
            <ac:spMk id="4" creationId="{0DD0468C-856F-4668-AE8E-7C484592048F}"/>
          </ac:spMkLst>
        </pc:spChg>
        <pc:spChg chg="add del mod">
          <ac:chgData name="Kelly Peterson" userId="2e3a1b80598f0968" providerId="LiveId" clId="{12F7A68C-7554-44E8-86E3-8F731CFD0D96}" dt="2018-10-28T20:24:00.146" v="4845" actId="478"/>
          <ac:spMkLst>
            <pc:docMk/>
            <pc:sldMk cId="1981950509" sldId="407"/>
            <ac:spMk id="4" creationId="{60479C13-2CD1-472E-ACC6-96590BE67559}"/>
          </ac:spMkLst>
        </pc:spChg>
        <pc:spChg chg="add mod">
          <ac:chgData name="Kelly Peterson" userId="2e3a1b80598f0968" providerId="LiveId" clId="{12F7A68C-7554-44E8-86E3-8F731CFD0D96}" dt="2018-10-28T20:36:27.578" v="5625" actId="1038"/>
          <ac:spMkLst>
            <pc:docMk/>
            <pc:sldMk cId="1981950509" sldId="407"/>
            <ac:spMk id="6" creationId="{1180DE89-F8D7-41CB-980D-6CCD320C7B95}"/>
          </ac:spMkLst>
        </pc:spChg>
        <pc:spChg chg="add mod">
          <ac:chgData name="Kelly Peterson" userId="2e3a1b80598f0968" providerId="LiveId" clId="{12F7A68C-7554-44E8-86E3-8F731CFD0D96}" dt="2018-10-30T01:26:35.306" v="13174" actId="20577"/>
          <ac:spMkLst>
            <pc:docMk/>
            <pc:sldMk cId="1981950509" sldId="407"/>
            <ac:spMk id="7" creationId="{2C41044A-C5D5-4742-862C-8D6826383D3E}"/>
          </ac:spMkLst>
        </pc:spChg>
        <pc:spChg chg="add mod">
          <ac:chgData name="Kelly Peterson" userId="2e3a1b80598f0968" providerId="LiveId" clId="{12F7A68C-7554-44E8-86E3-8F731CFD0D96}" dt="2018-10-29T23:22:08.282" v="7197" actId="1076"/>
          <ac:spMkLst>
            <pc:docMk/>
            <pc:sldMk cId="1981950509" sldId="407"/>
            <ac:spMk id="8" creationId="{A3054662-5124-4779-BBAF-03C60A9417E9}"/>
          </ac:spMkLst>
        </pc:spChg>
        <pc:spChg chg="add mod">
          <ac:chgData name="Kelly Peterson" userId="2e3a1b80598f0968" providerId="LiveId" clId="{12F7A68C-7554-44E8-86E3-8F731CFD0D96}" dt="2018-10-30T01:28:06.775" v="13577" actId="20577"/>
          <ac:spMkLst>
            <pc:docMk/>
            <pc:sldMk cId="1981950509" sldId="407"/>
            <ac:spMk id="9" creationId="{45F3E68C-A744-46AB-9855-938E45E7E2CC}"/>
          </ac:spMkLst>
        </pc:spChg>
        <pc:spChg chg="add mod">
          <ac:chgData name="Kelly Peterson" userId="2e3a1b80598f0968" providerId="LiveId" clId="{12F7A68C-7554-44E8-86E3-8F731CFD0D96}" dt="2018-10-28T20:37:43.273" v="5721" actId="14100"/>
          <ac:spMkLst>
            <pc:docMk/>
            <pc:sldMk cId="1981950509" sldId="407"/>
            <ac:spMk id="10" creationId="{EC6DCF1C-C3AD-4F6D-B37F-22C8800A8780}"/>
          </ac:spMkLst>
        </pc:spChg>
        <pc:spChg chg="add mod">
          <ac:chgData name="Kelly Peterson" userId="2e3a1b80598f0968" providerId="LiveId" clId="{12F7A68C-7554-44E8-86E3-8F731CFD0D96}" dt="2018-10-30T00:57:58.606" v="7214" actId="20577"/>
          <ac:spMkLst>
            <pc:docMk/>
            <pc:sldMk cId="1981950509" sldId="407"/>
            <ac:spMk id="14" creationId="{0CB7F491-4425-4D9B-8EF6-65C09A700DB0}"/>
          </ac:spMkLst>
        </pc:spChg>
        <pc:spChg chg="add del">
          <ac:chgData name="Kelly Peterson" userId="2e3a1b80598f0968" providerId="LiveId" clId="{12F7A68C-7554-44E8-86E3-8F731CFD0D96}" dt="2018-10-29T23:22:10.983" v="7199"/>
          <ac:spMkLst>
            <pc:docMk/>
            <pc:sldMk cId="1981950509" sldId="407"/>
            <ac:spMk id="17" creationId="{35FA832B-1D5E-46AF-8BB8-670065CCF196}"/>
          </ac:spMkLst>
        </pc:spChg>
        <pc:spChg chg="add mod">
          <ac:chgData name="Kelly Peterson" userId="2e3a1b80598f0968" providerId="LiveId" clId="{12F7A68C-7554-44E8-86E3-8F731CFD0D96}" dt="2018-10-28T20:44:28.979" v="6084" actId="17032"/>
          <ac:spMkLst>
            <pc:docMk/>
            <pc:sldMk cId="1981950509" sldId="407"/>
            <ac:spMk id="45" creationId="{EDB54CE7-9F97-4977-897F-301D0B459385}"/>
          </ac:spMkLst>
        </pc:spChg>
        <pc:picChg chg="add del mod">
          <ac:chgData name="Kelly Peterson" userId="2e3a1b80598f0968" providerId="LiveId" clId="{12F7A68C-7554-44E8-86E3-8F731CFD0D96}" dt="2018-10-30T02:10:20.978" v="22276"/>
          <ac:picMkLst>
            <pc:docMk/>
            <pc:sldMk cId="1981950509" sldId="407"/>
            <ac:picMk id="3" creationId="{3CD0CA3D-546E-470B-9845-758DAD5BACB8}"/>
          </ac:picMkLst>
        </pc:picChg>
        <pc:picChg chg="del">
          <ac:chgData name="Kelly Peterson" userId="2e3a1b80598f0968" providerId="LiveId" clId="{12F7A68C-7554-44E8-86E3-8F731CFD0D96}" dt="2018-10-28T20:23:52.096" v="4843" actId="478"/>
          <ac:picMkLst>
            <pc:docMk/>
            <pc:sldMk cId="1981950509" sldId="407"/>
            <ac:picMk id="5" creationId="{560B4F0F-E185-43B1-A62C-A229E9D99D53}"/>
          </ac:picMkLst>
        </pc:picChg>
        <pc:picChg chg="add del mod">
          <ac:chgData name="Kelly Peterson" userId="2e3a1b80598f0968" providerId="LiveId" clId="{12F7A68C-7554-44E8-86E3-8F731CFD0D96}" dt="2018-10-30T00:57:52.518" v="7204" actId="478"/>
          <ac:picMkLst>
            <pc:docMk/>
            <pc:sldMk cId="1981950509" sldId="407"/>
            <ac:picMk id="20" creationId="{9423D5D8-3F58-4D41-8035-552DA1F2E86D}"/>
          </ac:picMkLst>
        </pc:picChg>
        <pc:cxnChg chg="add mod">
          <ac:chgData name="Kelly Peterson" userId="2e3a1b80598f0968" providerId="LiveId" clId="{12F7A68C-7554-44E8-86E3-8F731CFD0D96}" dt="2018-10-29T23:22:08.282" v="7197" actId="1076"/>
          <ac:cxnSpMkLst>
            <pc:docMk/>
            <pc:sldMk cId="1981950509" sldId="407"/>
            <ac:cxnSpMk id="12" creationId="{A9AD0D29-B1D5-4136-A80D-618CFF2ED931}"/>
          </ac:cxnSpMkLst>
        </pc:cxnChg>
        <pc:cxnChg chg="add mod">
          <ac:chgData name="Kelly Peterson" userId="2e3a1b80598f0968" providerId="LiveId" clId="{12F7A68C-7554-44E8-86E3-8F731CFD0D96}" dt="2018-10-29T23:22:08.282" v="7197" actId="1076"/>
          <ac:cxnSpMkLst>
            <pc:docMk/>
            <pc:sldMk cId="1981950509" sldId="407"/>
            <ac:cxnSpMk id="13" creationId="{65C5E499-9F03-4CF7-9558-947E810A8C09}"/>
          </ac:cxnSpMkLst>
        </pc:cxnChg>
        <pc:cxnChg chg="add mod">
          <ac:chgData name="Kelly Peterson" userId="2e3a1b80598f0968" providerId="LiveId" clId="{12F7A68C-7554-44E8-86E3-8F731CFD0D96}" dt="2018-10-29T23:22:08.282" v="7197" actId="1076"/>
          <ac:cxnSpMkLst>
            <pc:docMk/>
            <pc:sldMk cId="1981950509" sldId="407"/>
            <ac:cxnSpMk id="16" creationId="{8DEE4781-9E6D-4740-8022-87FE4F7406F7}"/>
          </ac:cxnSpMkLst>
        </pc:cxnChg>
        <pc:cxnChg chg="add mod">
          <ac:chgData name="Kelly Peterson" userId="2e3a1b80598f0968" providerId="LiveId" clId="{12F7A68C-7554-44E8-86E3-8F731CFD0D96}" dt="2018-10-28T20:37:57.161" v="5724" actId="14100"/>
          <ac:cxnSpMkLst>
            <pc:docMk/>
            <pc:sldMk cId="1981950509" sldId="407"/>
            <ac:cxnSpMk id="19" creationId="{C766E840-7FCE-40E0-8E4B-AE780D1831BC}"/>
          </ac:cxnSpMkLst>
        </pc:cxnChg>
      </pc:sldChg>
      <pc:sldChg chg="addSp delSp modSp modAnim modNotesTx">
        <pc:chgData name="Kelly Peterson" userId="2e3a1b80598f0968" providerId="LiveId" clId="{12F7A68C-7554-44E8-86E3-8F731CFD0D96}" dt="2018-10-30T02:10:20.978" v="22276"/>
        <pc:sldMkLst>
          <pc:docMk/>
          <pc:sldMk cId="4071590117" sldId="408"/>
        </pc:sldMkLst>
        <pc:picChg chg="add del mod">
          <ac:chgData name="Kelly Peterson" userId="2e3a1b80598f0968" providerId="LiveId" clId="{12F7A68C-7554-44E8-86E3-8F731CFD0D96}" dt="2018-10-30T02:10:20.978" v="22276"/>
          <ac:picMkLst>
            <pc:docMk/>
            <pc:sldMk cId="4071590117" sldId="408"/>
            <ac:picMk id="3" creationId="{A3BA252D-13B6-44F0-9B13-D8AA1CC3CBEF}"/>
          </ac:picMkLst>
        </pc:picChg>
      </pc:sldChg>
      <pc:sldChg chg="addSp delSp modSp add modAnim modNotesTx">
        <pc:chgData name="Kelly Peterson" userId="2e3a1b80598f0968" providerId="LiveId" clId="{12F7A68C-7554-44E8-86E3-8F731CFD0D96}" dt="2018-10-30T02:10:20.978" v="22276"/>
        <pc:sldMkLst>
          <pc:docMk/>
          <pc:sldMk cId="3801607454" sldId="409"/>
        </pc:sldMkLst>
        <pc:picChg chg="add del mod">
          <ac:chgData name="Kelly Peterson" userId="2e3a1b80598f0968" providerId="LiveId" clId="{12F7A68C-7554-44E8-86E3-8F731CFD0D96}" dt="2018-10-30T02:10:20.978" v="22276"/>
          <ac:picMkLst>
            <pc:docMk/>
            <pc:sldMk cId="3801607454" sldId="409"/>
            <ac:picMk id="4" creationId="{95162F04-13CA-4B89-A8C7-776636B5228B}"/>
          </ac:picMkLst>
        </pc:picChg>
      </pc:sldChg>
    </pc:docChg>
  </pc:docChgLst>
  <pc:docChgLst>
    <pc:chgData name="Kelly Peterson" userId="2e3a1b80598f0968" providerId="LiveId" clId="{8D8140AC-559B-4DE9-9282-5E4293F4B937}"/>
    <pc:docChg chg="custSel modSld">
      <pc:chgData name="Kelly Peterson" userId="2e3a1b80598f0968" providerId="LiveId" clId="{8D8140AC-559B-4DE9-9282-5E4293F4B937}" dt="2018-11-02T20:40:30.094" v="165" actId="404"/>
      <pc:docMkLst>
        <pc:docMk/>
      </pc:docMkLst>
      <pc:sldChg chg="addSp delSp modSp">
        <pc:chgData name="Kelly Peterson" userId="2e3a1b80598f0968" providerId="LiveId" clId="{8D8140AC-559B-4DE9-9282-5E4293F4B937}" dt="2018-11-02T20:40:30.094" v="165" actId="404"/>
        <pc:sldMkLst>
          <pc:docMk/>
          <pc:sldMk cId="1035067326" sldId="368"/>
        </pc:sldMkLst>
        <pc:spChg chg="mod">
          <ac:chgData name="Kelly Peterson" userId="2e3a1b80598f0968" providerId="LiveId" clId="{8D8140AC-559B-4DE9-9282-5E4293F4B937}" dt="2018-11-02T20:40:30.094" v="165" actId="404"/>
          <ac:spMkLst>
            <pc:docMk/>
            <pc:sldMk cId="1035067326" sldId="368"/>
            <ac:spMk id="2" creationId="{00000000-0000-0000-0000-000000000000}"/>
          </ac:spMkLst>
        </pc:spChg>
        <pc:spChg chg="add del mod">
          <ac:chgData name="Kelly Peterson" userId="2e3a1b80598f0968" providerId="LiveId" clId="{8D8140AC-559B-4DE9-9282-5E4293F4B937}" dt="2018-11-02T20:40:08.207" v="155" actId="478"/>
          <ac:spMkLst>
            <pc:docMk/>
            <pc:sldMk cId="1035067326" sldId="368"/>
            <ac:spMk id="4" creationId="{CA6B11F5-9E1A-476B-8E7A-D05006381207}"/>
          </ac:spMkLst>
        </pc:spChg>
      </pc:sldChg>
      <pc:sldChg chg="modSp modAnim">
        <pc:chgData name="Kelly Peterson" userId="2e3a1b80598f0968" providerId="LiveId" clId="{8D8140AC-559B-4DE9-9282-5E4293F4B937}" dt="2018-11-02T20:38:53.133" v="136" actId="20577"/>
        <pc:sldMkLst>
          <pc:docMk/>
          <pc:sldMk cId="2201409372" sldId="384"/>
        </pc:sldMkLst>
        <pc:spChg chg="mod">
          <ac:chgData name="Kelly Peterson" userId="2e3a1b80598f0968" providerId="LiveId" clId="{8D8140AC-559B-4DE9-9282-5E4293F4B937}" dt="2018-11-02T20:38:53.133" v="136" actId="20577"/>
          <ac:spMkLst>
            <pc:docMk/>
            <pc:sldMk cId="2201409372" sldId="384"/>
            <ac:spMk id="3" creationId="{57EE0B55-7F4C-459D-890B-ADCAAB4B6D93}"/>
          </ac:spMkLst>
        </pc:spChg>
      </pc:sldChg>
      <pc:sldChg chg="modSp">
        <pc:chgData name="Kelly Peterson" userId="2e3a1b80598f0968" providerId="LiveId" clId="{8D8140AC-559B-4DE9-9282-5E4293F4B937}" dt="2018-11-02T18:02:40.305" v="1" actId="20577"/>
        <pc:sldMkLst>
          <pc:docMk/>
          <pc:sldMk cId="1646509107" sldId="414"/>
        </pc:sldMkLst>
        <pc:spChg chg="mod">
          <ac:chgData name="Kelly Peterson" userId="2e3a1b80598f0968" providerId="LiveId" clId="{8D8140AC-559B-4DE9-9282-5E4293F4B937}" dt="2018-11-02T18:02:40.305" v="1" actId="20577"/>
          <ac:spMkLst>
            <pc:docMk/>
            <pc:sldMk cId="1646509107" sldId="414"/>
            <ac:spMk id="3" creationId="{3FE55BAA-7067-4F3C-B089-2C5256D9636F}"/>
          </ac:spMkLst>
        </pc:spChg>
      </pc:sldChg>
      <pc:sldChg chg="modSp">
        <pc:chgData name="Kelly Peterson" userId="2e3a1b80598f0968" providerId="LiveId" clId="{8D8140AC-559B-4DE9-9282-5E4293F4B937}" dt="2018-11-02T20:25:00.228" v="55" actId="20577"/>
        <pc:sldMkLst>
          <pc:docMk/>
          <pc:sldMk cId="4100976554" sldId="416"/>
        </pc:sldMkLst>
        <pc:spChg chg="mod">
          <ac:chgData name="Kelly Peterson" userId="2e3a1b80598f0968" providerId="LiveId" clId="{8D8140AC-559B-4DE9-9282-5E4293F4B937}" dt="2018-11-02T20:25:00.228" v="55" actId="20577"/>
          <ac:spMkLst>
            <pc:docMk/>
            <pc:sldMk cId="4100976554" sldId="416"/>
            <ac:spMk id="5" creationId="{00000000-0000-0000-0000-000000000000}"/>
          </ac:spMkLst>
        </pc:spChg>
        <pc:picChg chg="mod">
          <ac:chgData name="Kelly Peterson" userId="2e3a1b80598f0968" providerId="LiveId" clId="{8D8140AC-559B-4DE9-9282-5E4293F4B937}" dt="2018-11-02T20:24:55.888" v="54" actId="1038"/>
          <ac:picMkLst>
            <pc:docMk/>
            <pc:sldMk cId="4100976554" sldId="416"/>
            <ac:picMk id="6" creationId="{00000000-0000-0000-0000-000000000000}"/>
          </ac:picMkLst>
        </pc:picChg>
      </pc:sldChg>
    </pc:docChg>
  </pc:docChgLst>
  <pc:docChgLst>
    <pc:chgData name="Kelly Peterson" userId="2e3a1b80598f0968" providerId="LiveId" clId="{C23CCCD7-4577-4912-BC80-FDC036CF012A}"/>
    <pc:docChg chg="modSld">
      <pc:chgData name="Kelly Peterson" userId="2e3a1b80598f0968" providerId="LiveId" clId="{C23CCCD7-4577-4912-BC80-FDC036CF012A}" dt="2018-11-02T18:01:27.684" v="57" actId="1037"/>
      <pc:docMkLst>
        <pc:docMk/>
      </pc:docMkLst>
      <pc:sldChg chg="modSp">
        <pc:chgData name="Kelly Peterson" userId="2e3a1b80598f0968" providerId="LiveId" clId="{C23CCCD7-4577-4912-BC80-FDC036CF012A}" dt="2018-11-02T18:01:27.684" v="57" actId="1037"/>
        <pc:sldMkLst>
          <pc:docMk/>
          <pc:sldMk cId="1981950509" sldId="407"/>
        </pc:sldMkLst>
        <pc:spChg chg="mod">
          <ac:chgData name="Kelly Peterson" userId="2e3a1b80598f0968" providerId="LiveId" clId="{C23CCCD7-4577-4912-BC80-FDC036CF012A}" dt="2018-11-02T18:01:27.684" v="57" actId="1037"/>
          <ac:spMkLst>
            <pc:docMk/>
            <pc:sldMk cId="1981950509" sldId="407"/>
            <ac:spMk id="6" creationId="{1180DE89-F8D7-41CB-980D-6CCD320C7B95}"/>
          </ac:spMkLst>
        </pc:spChg>
        <pc:spChg chg="mod">
          <ac:chgData name="Kelly Peterson" userId="2e3a1b80598f0968" providerId="LiveId" clId="{C23CCCD7-4577-4912-BC80-FDC036CF012A}" dt="2018-11-02T18:01:13.529" v="33" actId="14100"/>
          <ac:spMkLst>
            <pc:docMk/>
            <pc:sldMk cId="1981950509" sldId="407"/>
            <ac:spMk id="8" creationId="{A3054662-5124-4779-BBAF-03C60A9417E9}"/>
          </ac:spMkLst>
        </pc:spChg>
        <pc:spChg chg="mod">
          <ac:chgData name="Kelly Peterson" userId="2e3a1b80598f0968" providerId="LiveId" clId="{C23CCCD7-4577-4912-BC80-FDC036CF012A}" dt="2018-11-02T18:01:17.009" v="34" actId="14100"/>
          <ac:spMkLst>
            <pc:docMk/>
            <pc:sldMk cId="1981950509" sldId="407"/>
            <ac:spMk id="9" creationId="{45F3E68C-A744-46AB-9855-938E45E7E2CC}"/>
          </ac:spMkLst>
        </pc:spChg>
        <pc:spChg chg="mod">
          <ac:chgData name="Kelly Peterson" userId="2e3a1b80598f0968" providerId="LiveId" clId="{C23CCCD7-4577-4912-BC80-FDC036CF012A}" dt="2018-11-02T18:01:20.933" v="35" actId="14100"/>
          <ac:spMkLst>
            <pc:docMk/>
            <pc:sldMk cId="1981950509" sldId="407"/>
            <ac:spMk id="10" creationId="{EC6DCF1C-C3AD-4F6D-B37F-22C8800A8780}"/>
          </ac:spMkLst>
        </pc:spChg>
        <pc:cxnChg chg="mod">
          <ac:chgData name="Kelly Peterson" userId="2e3a1b80598f0968" providerId="LiveId" clId="{C23CCCD7-4577-4912-BC80-FDC036CF012A}" dt="2018-11-02T18:01:27.684" v="57" actId="1037"/>
          <ac:cxnSpMkLst>
            <pc:docMk/>
            <pc:sldMk cId="1981950509" sldId="407"/>
            <ac:cxnSpMk id="12" creationId="{A9AD0D29-B1D5-4136-A80D-618CFF2ED931}"/>
          </ac:cxnSpMkLst>
        </pc:cxnChg>
        <pc:cxnChg chg="mod">
          <ac:chgData name="Kelly Peterson" userId="2e3a1b80598f0968" providerId="LiveId" clId="{C23CCCD7-4577-4912-BC80-FDC036CF012A}" dt="2018-11-02T18:01:13.529" v="33" actId="14100"/>
          <ac:cxnSpMkLst>
            <pc:docMk/>
            <pc:sldMk cId="1981950509" sldId="407"/>
            <ac:cxnSpMk id="13" creationId="{65C5E499-9F03-4CF7-9558-947E810A8C09}"/>
          </ac:cxnSpMkLst>
        </pc:cxnChg>
        <pc:cxnChg chg="mod">
          <ac:chgData name="Kelly Peterson" userId="2e3a1b80598f0968" providerId="LiveId" clId="{C23CCCD7-4577-4912-BC80-FDC036CF012A}" dt="2018-11-02T18:01:17.009" v="34" actId="14100"/>
          <ac:cxnSpMkLst>
            <pc:docMk/>
            <pc:sldMk cId="1981950509" sldId="407"/>
            <ac:cxnSpMk id="16" creationId="{8DEE4781-9E6D-4740-8022-87FE4F7406F7}"/>
          </ac:cxnSpMkLst>
        </pc:cxnChg>
        <pc:cxnChg chg="mod">
          <ac:chgData name="Kelly Peterson" userId="2e3a1b80598f0968" providerId="LiveId" clId="{C23CCCD7-4577-4912-BC80-FDC036CF012A}" dt="2018-11-02T18:01:20.933" v="35" actId="14100"/>
          <ac:cxnSpMkLst>
            <pc:docMk/>
            <pc:sldMk cId="1981950509" sldId="407"/>
            <ac:cxnSpMk id="19" creationId="{C766E840-7FCE-40E0-8E4B-AE780D1831BC}"/>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10-31T13:59:54.686" idx="2">
    <p:pos x="0" y="0"/>
    <p:text>Progress Indicator: Ignore this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31T13:56:44.041" idx="1">
    <p:pos x="0" y="0"/>
    <p:text>Progress Indicator: Ignore this slide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11/2/2018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an honor to be here today.</a:t>
            </a:r>
          </a:p>
          <a:p>
            <a:r>
              <a:rPr lang="en-US" dirty="0"/>
              <a:t>I have the privilege of sharing the work and submissions that we made as a team from the University of Utah in Track 2 of n2c2 identifying and relating Adverse Drug Events.</a:t>
            </a:r>
          </a:p>
          <a:p>
            <a:r>
              <a:rPr lang="en-US" dirty="0"/>
              <a:t>My name is Kelly Peterson.</a:t>
            </a:r>
          </a:p>
          <a:p>
            <a:r>
              <a:rPr lang="en-US" dirty="0"/>
              <a:t>I</a:t>
            </a:r>
            <a:r>
              <a:rPr lang="en-US" baseline="0" dirty="0"/>
              <a:t> am here today </a:t>
            </a:r>
            <a:r>
              <a:rPr lang="en-US" dirty="0"/>
              <a:t>representing a talented team of faculty, staff, students and former students all affiliated with the University of Utah in various ways whether through the Division of Epidemiology,</a:t>
            </a:r>
            <a:r>
              <a:rPr lang="en-US" baseline="0" dirty="0"/>
              <a:t> </a:t>
            </a:r>
            <a:r>
              <a:rPr lang="en-US" dirty="0" err="1"/>
              <a:t>Dept</a:t>
            </a:r>
            <a:r>
              <a:rPr lang="en-US" dirty="0"/>
              <a:t> of Biomedical Informatics, or School of Computing</a:t>
            </a:r>
          </a:p>
          <a:p>
            <a:r>
              <a:rPr lang="en-US" dirty="0"/>
              <a:t>Additionally, a number of us work in Veterans Affairs working on challenges in NLP and Machine Learning projects as part of VINCI and the Salt Lake City IDEAS center.</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900511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1 is taking raw clinical text and emitting the spans and types of predicted entities such as Drug, Dosage, ADE, etc.</a:t>
            </a:r>
          </a:p>
        </p:txBody>
      </p:sp>
      <p:sp>
        <p:nvSpPr>
          <p:cNvPr id="4" name="Slide Number Placeholder 3"/>
          <p:cNvSpPr>
            <a:spLocks noGrp="1"/>
          </p:cNvSpPr>
          <p:nvPr>
            <p:ph type="sldNum" sz="quarter" idx="5"/>
          </p:nvPr>
        </p:nvSpPr>
        <p:spPr/>
        <p:txBody>
          <a:bodyPr/>
          <a:lstStyle/>
          <a:p>
            <a:fld id="{60BDDD1B-7981-514B-B211-D97C9422D57B}" type="slidenum">
              <a:rPr lang="en-US" smtClean="0"/>
              <a:pPr/>
              <a:t>10</a:t>
            </a:fld>
            <a:endParaRPr lang="en-US"/>
          </a:p>
        </p:txBody>
      </p:sp>
    </p:spTree>
    <p:extLst>
      <p:ext uri="{BB962C8B-B14F-4D97-AF65-F5344CB8AC3E}">
        <p14:creationId xmlns:p14="http://schemas.microsoft.com/office/powerpoint/2010/main" val="33726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models we used as a baseline is what we called our “vanilla Bi-LSTM-CRF model”.</a:t>
            </a:r>
          </a:p>
          <a:p>
            <a:r>
              <a:rPr lang="en-US" dirty="0"/>
              <a:t>Since we’ll likely see several of these today, I won’t go into great detail, but one outline of the architecture is shown on the right.</a:t>
            </a:r>
          </a:p>
          <a:p>
            <a:r>
              <a:rPr lang="en-US" dirty="0"/>
              <a:t>Specifically, we started with a Python library which implements a similar architecture with the </a:t>
            </a:r>
            <a:r>
              <a:rPr lang="en-US" dirty="0" err="1"/>
              <a:t>Keras</a:t>
            </a:r>
            <a:r>
              <a:rPr lang="en-US" dirty="0"/>
              <a:t> library.</a:t>
            </a:r>
          </a:p>
          <a:p>
            <a:r>
              <a:rPr lang="en-US" dirty="0"/>
              <a:t>This implementation also includes a layer of character embeddings which would go &lt;HERE&gt;.</a:t>
            </a:r>
          </a:p>
          <a:p>
            <a:r>
              <a:rPr lang="en-US" dirty="0"/>
              <a:t>Finally, as our embeddings, we used a set of pretrained 400 dimensional word embeddings that were trained from documents in MIMIC-III.</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11</a:t>
            </a:fld>
            <a:endParaRPr lang="en-US"/>
          </a:p>
        </p:txBody>
      </p:sp>
    </p:spTree>
    <p:extLst>
      <p:ext uri="{BB962C8B-B14F-4D97-AF65-F5344CB8AC3E}">
        <p14:creationId xmlns:p14="http://schemas.microsoft.com/office/powerpoint/2010/main" val="1526142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that baseline, we build what we call our augmented Bi-LSTM-CRF model.</a:t>
            </a:r>
          </a:p>
          <a:p>
            <a:r>
              <a:rPr lang="en-US" dirty="0"/>
              <a:t>Certainly, word and character embeddings are powerful but there are additional resources that we want to leverage from NLM, FDA and previous challenges which contain important and often curated knowledge.</a:t>
            </a:r>
          </a:p>
          <a:p>
            <a:r>
              <a:rPr lang="en-US" dirty="0"/>
              <a:t>So our goal was to augment the previous architecture by applying existing knowledge resources.</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542051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are some of the resources that we used to augment the model and on the right are the right are the resources that are available from each of these.</a:t>
            </a:r>
          </a:p>
          <a:p>
            <a:r>
              <a:rPr lang="en-US" dirty="0"/>
              <a:t>&lt;Explain each of these down the list&gt;</a:t>
            </a:r>
          </a:p>
        </p:txBody>
      </p:sp>
      <p:sp>
        <p:nvSpPr>
          <p:cNvPr id="4" name="Slide Number Placeholder 3"/>
          <p:cNvSpPr>
            <a:spLocks noGrp="1"/>
          </p:cNvSpPr>
          <p:nvPr>
            <p:ph type="sldNum" sz="quarter" idx="5"/>
          </p:nvPr>
        </p:nvSpPr>
        <p:spPr/>
        <p:txBody>
          <a:bodyPr/>
          <a:lstStyle/>
          <a:p>
            <a:fld id="{60BDDD1B-7981-514B-B211-D97C9422D57B}" type="slidenum">
              <a:rPr lang="en-US" smtClean="0"/>
              <a:pPr/>
              <a:t>13</a:t>
            </a:fld>
            <a:endParaRPr lang="en-US"/>
          </a:p>
        </p:txBody>
      </p:sp>
    </p:spTree>
    <p:extLst>
      <p:ext uri="{BB962C8B-B14F-4D97-AF65-F5344CB8AC3E}">
        <p14:creationId xmlns:p14="http://schemas.microsoft.com/office/powerpoint/2010/main" val="1912159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a short 4 word sentence.</a:t>
            </a:r>
          </a:p>
          <a:p>
            <a:r>
              <a:rPr lang="en-US" dirty="0"/>
              <a:t>Each row is analogous to a “channel” for labels of Drug, Reason. ADE or Disorder.</a:t>
            </a:r>
          </a:p>
          <a:p>
            <a:r>
              <a:rPr lang="en-US" dirty="0"/>
              <a:t>This illustrates that since we combine multiple resources, some text spans like “chest pain” may have multiple labels attached.</a:t>
            </a:r>
          </a:p>
          <a:p>
            <a:r>
              <a:rPr lang="en-US" dirty="0"/>
              <a:t>So</a:t>
            </a:r>
            <a:r>
              <a:rPr lang="en-US" baseline="0" dirty="0"/>
              <a:t> above this line are features going into the model and just to illustrate what that training labels might actually be, I’ve given some possible examples of gold training data below.</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14</a:t>
            </a:fld>
            <a:endParaRPr lang="en-US"/>
          </a:p>
        </p:txBody>
      </p:sp>
    </p:spTree>
    <p:extLst>
      <p:ext uri="{BB962C8B-B14F-4D97-AF65-F5344CB8AC3E}">
        <p14:creationId xmlns:p14="http://schemas.microsoft.com/office/powerpoint/2010/main" val="530884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Meanwhile, others may have</a:t>
            </a:r>
            <a:r>
              <a:rPr lang="en-US" baseline="0" dirty="0"/>
              <a:t> ADE as shown in this red “channel” and both of the other tags as well.</a:t>
            </a:r>
          </a:p>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Again, below</a:t>
            </a:r>
            <a:r>
              <a:rPr lang="en-US" baseline="0" dirty="0"/>
              <a:t> I’ve given some possible examples of gold training data below.</a:t>
            </a:r>
            <a:endParaRPr lang="en-US" dirty="0"/>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15</a:t>
            </a:fld>
            <a:endParaRPr lang="en-US"/>
          </a:p>
        </p:txBody>
      </p:sp>
    </p:spTree>
    <p:extLst>
      <p:ext uri="{BB962C8B-B14F-4D97-AF65-F5344CB8AC3E}">
        <p14:creationId xmlns:p14="http://schemas.microsoft.com/office/powerpoint/2010/main" val="2208137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this augmented model architecture.</a:t>
            </a:r>
          </a:p>
          <a:p>
            <a:r>
              <a:rPr lang="en-US" dirty="0"/>
              <a:t>It’s very similar to the other architecture in that it includes word and character representations.</a:t>
            </a:r>
          </a:p>
          <a:p>
            <a:r>
              <a:rPr lang="en-US" dirty="0"/>
              <a:t>However, it also includes the other “semantic representations” or “tags” which were applied to each token according to our augmented resources.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16</a:t>
            </a:fld>
            <a:endParaRPr lang="en-US"/>
          </a:p>
        </p:txBody>
      </p:sp>
    </p:spTree>
    <p:extLst>
      <p:ext uri="{BB962C8B-B14F-4D97-AF65-F5344CB8AC3E}">
        <p14:creationId xmlns:p14="http://schemas.microsoft.com/office/powerpoint/2010/main" val="3401268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model we propose as a “two stage labeling model”. </a:t>
            </a:r>
          </a:p>
          <a:p>
            <a:r>
              <a:rPr lang="en-US" dirty="0"/>
              <a:t>Since identifying ADE vs Reason is a challenging task requiring context for disambiguation, we propose two stages:</a:t>
            </a:r>
          </a:p>
          <a:p>
            <a:r>
              <a:rPr lang="en-US" dirty="0"/>
              <a:t>The first stage predicts labels for all types, but a second stage considers any candidate marked up as ADE or Reason or a Sign/Symptom and then makes a classification of one of these or None of them</a:t>
            </a:r>
          </a:p>
          <a:p>
            <a:r>
              <a:rPr lang="en-US" dirty="0"/>
              <a:t>In the MADE 1.0 challenge, the IBM team did something similar to this.</a:t>
            </a:r>
          </a:p>
          <a:p>
            <a:r>
              <a:rPr lang="en-US" dirty="0"/>
              <a:t>The goal is to improve the performance of the ADE and Reason labels given these candidates and context.</a:t>
            </a:r>
          </a:p>
        </p:txBody>
      </p:sp>
      <p:sp>
        <p:nvSpPr>
          <p:cNvPr id="4" name="Slide Number Placeholder 3"/>
          <p:cNvSpPr>
            <a:spLocks noGrp="1"/>
          </p:cNvSpPr>
          <p:nvPr>
            <p:ph type="sldNum" sz="quarter" idx="5"/>
          </p:nvPr>
        </p:nvSpPr>
        <p:spPr/>
        <p:txBody>
          <a:bodyPr/>
          <a:lstStyle/>
          <a:p>
            <a:fld id="{60BDDD1B-7981-514B-B211-D97C9422D57B}" type="slidenum">
              <a:rPr lang="en-US" smtClean="0"/>
              <a:pPr/>
              <a:t>17</a:t>
            </a:fld>
            <a:endParaRPr lang="en-US"/>
          </a:p>
        </p:txBody>
      </p:sp>
    </p:spTree>
    <p:extLst>
      <p:ext uri="{BB962C8B-B14F-4D97-AF65-F5344CB8AC3E}">
        <p14:creationId xmlns:p14="http://schemas.microsoft.com/office/powerpoint/2010/main" val="3997567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submission, the labels and candidates come from both our n2c2 trained model but also from a model we trained during MADE 1.0. </a:t>
            </a:r>
          </a:p>
          <a:p>
            <a:r>
              <a:rPr lang="en-US" dirty="0"/>
              <a:t>This model was helpful since that datasets included a label for Signs and Symptoms which had no cause-effect relationship with a Drug entity.</a:t>
            </a:r>
          </a:p>
          <a:p>
            <a:r>
              <a:rPr lang="en-US" dirty="0"/>
              <a:t>For each candidate, we extract features from a 2 sentence context where features include upstream entity predictions, features about the candidate and the nearest Drug, some lexicon lookups and also clustered word embeddings.</a:t>
            </a:r>
          </a:p>
          <a:p>
            <a:r>
              <a:rPr lang="en-US" dirty="0"/>
              <a:t>In the end, there is a simple model (Logistic Regression) which emits a label of ADE, Reason or None.</a:t>
            </a:r>
          </a:p>
          <a:p>
            <a:r>
              <a:rPr lang="en-US" dirty="0"/>
              <a:t>Full disclosure : Development was late. Due to limited time remaining, we only “kept” ADE candidate predictions ignoring the “Reason” label and we did not “change” upstream predictions.</a:t>
            </a:r>
          </a:p>
          <a:p>
            <a:r>
              <a:rPr lang="en-US" dirty="0"/>
              <a:t>Finally, as a plug, I will be presenting a poster on this here at AMIA Monday night, so if you want to hear about our fast training model that did not require a GPU, come find this poster.</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18</a:t>
            </a:fld>
            <a:endParaRPr lang="en-US"/>
          </a:p>
        </p:txBody>
      </p:sp>
    </p:spTree>
    <p:extLst>
      <p:ext uri="{BB962C8B-B14F-4D97-AF65-F5344CB8AC3E}">
        <p14:creationId xmlns:p14="http://schemas.microsoft.com/office/powerpoint/2010/main" val="2117479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a:t>
            </a:r>
            <a:r>
              <a:rPr lang="en-US" baseline="0" dirty="0"/>
              <a:t> we still need to measure the potential impact of our training data, I would like to orient a bit before we see these results…</a:t>
            </a:r>
          </a:p>
          <a:p>
            <a:r>
              <a:rPr lang="en-US" baseline="0" dirty="0"/>
              <a:t>All of our NER models used this additional training data besides the Augmented Bi-LSTM-CRF.  </a:t>
            </a:r>
          </a:p>
          <a:p>
            <a:r>
              <a:rPr lang="en-US" baseline="0" dirty="0"/>
              <a:t>Although confusing, I mention this for a reason before we see the results…</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19</a:t>
            </a:fld>
            <a:endParaRPr lang="en-US"/>
          </a:p>
        </p:txBody>
      </p:sp>
    </p:spTree>
    <p:extLst>
      <p:ext uri="{BB962C8B-B14F-4D97-AF65-F5344CB8AC3E}">
        <p14:creationId xmlns:p14="http://schemas.microsoft.com/office/powerpoint/2010/main" val="1751028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overview, first I’ll give a brief background on this work.  Then I’ll give details on our methods and results for the 3 tasks of this Track and I’ll finish with some conclusions and ideas on future work.</a:t>
            </a:r>
          </a:p>
        </p:txBody>
      </p:sp>
      <p:sp>
        <p:nvSpPr>
          <p:cNvPr id="4" name="Slide Number Placeholder 3"/>
          <p:cNvSpPr>
            <a:spLocks noGrp="1"/>
          </p:cNvSpPr>
          <p:nvPr>
            <p:ph type="sldNum" sz="quarter" idx="5"/>
          </p:nvPr>
        </p:nvSpPr>
        <p:spPr/>
        <p:txBody>
          <a:bodyPr/>
          <a:lstStyle/>
          <a:p>
            <a:fld id="{60BDDD1B-7981-514B-B211-D97C9422D57B}" type="slidenum">
              <a:rPr lang="en-US" smtClean="0"/>
              <a:pPr/>
              <a:t>2</a:t>
            </a:fld>
            <a:endParaRPr lang="en-US"/>
          </a:p>
        </p:txBody>
      </p:sp>
    </p:spTree>
    <p:extLst>
      <p:ext uri="{BB962C8B-B14F-4D97-AF65-F5344CB8AC3E}">
        <p14:creationId xmlns:p14="http://schemas.microsoft.com/office/powerpoint/2010/main" val="2993931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of these 3 models for each label and overall.</a:t>
            </a:r>
          </a:p>
          <a:p>
            <a:r>
              <a:rPr lang="en-US" dirty="0"/>
              <a:t>The best performance overall and for most labels was the augmented model which included additional resources for labeling.</a:t>
            </a:r>
          </a:p>
          <a:p>
            <a:r>
              <a:rPr lang="en-US" dirty="0"/>
              <a:t>Overall lenient F1 is 91.6</a:t>
            </a:r>
          </a:p>
          <a:p>
            <a:r>
              <a:rPr lang="en-US" dirty="0"/>
              <a:t>However, the best performance we were able to achieve on the ADE label was with the two-stage which increased the F1 of our ADE label to 46.</a:t>
            </a:r>
          </a:p>
        </p:txBody>
      </p:sp>
      <p:sp>
        <p:nvSpPr>
          <p:cNvPr id="4" name="Slide Number Placeholder 3"/>
          <p:cNvSpPr>
            <a:spLocks noGrp="1"/>
          </p:cNvSpPr>
          <p:nvPr>
            <p:ph type="sldNum" sz="quarter" idx="5"/>
          </p:nvPr>
        </p:nvSpPr>
        <p:spPr/>
        <p:txBody>
          <a:bodyPr/>
          <a:lstStyle/>
          <a:p>
            <a:fld id="{60BDDD1B-7981-514B-B211-D97C9422D57B}" type="slidenum">
              <a:rPr lang="en-US" smtClean="0"/>
              <a:pPr/>
              <a:t>20</a:t>
            </a:fld>
            <a:endParaRPr lang="en-US"/>
          </a:p>
        </p:txBody>
      </p:sp>
    </p:spTree>
    <p:extLst>
      <p:ext uri="{BB962C8B-B14F-4D97-AF65-F5344CB8AC3E}">
        <p14:creationId xmlns:p14="http://schemas.microsoft.com/office/powerpoint/2010/main" val="2580967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I’ll cover our approach and results for the next task which is Relation Extraction.</a:t>
            </a:r>
          </a:p>
        </p:txBody>
      </p:sp>
      <p:sp>
        <p:nvSpPr>
          <p:cNvPr id="4" name="Slide Number Placeholder 3"/>
          <p:cNvSpPr>
            <a:spLocks noGrp="1"/>
          </p:cNvSpPr>
          <p:nvPr>
            <p:ph type="sldNum" sz="quarter" idx="5"/>
          </p:nvPr>
        </p:nvSpPr>
        <p:spPr/>
        <p:txBody>
          <a:bodyPr/>
          <a:lstStyle/>
          <a:p>
            <a:fld id="{60BDDD1B-7981-514B-B211-D97C9422D57B}" type="slidenum">
              <a:rPr lang="en-US" smtClean="0"/>
              <a:pPr/>
              <a:t>21</a:t>
            </a:fld>
            <a:endParaRPr lang="en-US"/>
          </a:p>
        </p:txBody>
      </p:sp>
    </p:spTree>
    <p:extLst>
      <p:ext uri="{BB962C8B-B14F-4D97-AF65-F5344CB8AC3E}">
        <p14:creationId xmlns:p14="http://schemas.microsoft.com/office/powerpoint/2010/main" val="550857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task, we assume that we already have predicted entities.  These may or may not be correct but we then determine the type of the relationship if there is one.</a:t>
            </a:r>
          </a:p>
        </p:txBody>
      </p:sp>
      <p:sp>
        <p:nvSpPr>
          <p:cNvPr id="4" name="Slide Number Placeholder 3"/>
          <p:cNvSpPr>
            <a:spLocks noGrp="1"/>
          </p:cNvSpPr>
          <p:nvPr>
            <p:ph type="sldNum" sz="quarter" idx="5"/>
          </p:nvPr>
        </p:nvSpPr>
        <p:spPr/>
        <p:txBody>
          <a:bodyPr/>
          <a:lstStyle/>
          <a:p>
            <a:fld id="{60BDDD1B-7981-514B-B211-D97C9422D57B}" type="slidenum">
              <a:rPr lang="en-US" smtClean="0"/>
              <a:pPr/>
              <a:t>22</a:t>
            </a:fld>
            <a:endParaRPr lang="en-US"/>
          </a:p>
        </p:txBody>
      </p:sp>
    </p:spTree>
    <p:extLst>
      <p:ext uri="{BB962C8B-B14F-4D97-AF65-F5344CB8AC3E}">
        <p14:creationId xmlns:p14="http://schemas.microsoft.com/office/powerpoint/2010/main" val="1919519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3 steps of how we approach this.</a:t>
            </a:r>
          </a:p>
          <a:p>
            <a:r>
              <a:rPr lang="en-US" dirty="0"/>
              <a:t>The first step is to identify possible relationships between entity pairs.</a:t>
            </a:r>
          </a:p>
        </p:txBody>
      </p:sp>
      <p:sp>
        <p:nvSpPr>
          <p:cNvPr id="4" name="Slide Number Placeholder 3"/>
          <p:cNvSpPr>
            <a:spLocks noGrp="1"/>
          </p:cNvSpPr>
          <p:nvPr>
            <p:ph type="sldNum" sz="quarter" idx="5"/>
          </p:nvPr>
        </p:nvSpPr>
        <p:spPr/>
        <p:txBody>
          <a:bodyPr/>
          <a:lstStyle/>
          <a:p>
            <a:fld id="{60BDDD1B-7981-514B-B211-D97C9422D57B}" type="slidenum">
              <a:rPr lang="en-US" smtClean="0"/>
              <a:pPr/>
              <a:t>23</a:t>
            </a:fld>
            <a:endParaRPr lang="en-US"/>
          </a:p>
        </p:txBody>
      </p:sp>
    </p:spTree>
    <p:extLst>
      <p:ext uri="{BB962C8B-B14F-4D97-AF65-F5344CB8AC3E}">
        <p14:creationId xmlns:p14="http://schemas.microsoft.com/office/powerpoint/2010/main" val="2896362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restrict relationships to legal entity pair combinations such as Drug and its Route or Drug and its Reason.</a:t>
            </a:r>
          </a:p>
          <a:p>
            <a:r>
              <a:rPr lang="en-US" dirty="0"/>
              <a:t>Next, given our observation</a:t>
            </a:r>
            <a:r>
              <a:rPr lang="en-US" baseline="0" dirty="0"/>
              <a:t> in the data</a:t>
            </a:r>
            <a:r>
              <a:rPr lang="en-US" dirty="0"/>
              <a:t> we elected to restrict the candidate relations to only those occurring within 3 sentences of each other.</a:t>
            </a:r>
          </a:p>
          <a:p>
            <a:r>
              <a:rPr lang="en-US" dirty="0"/>
              <a:t>In a sentence like this one, here would be 2 </a:t>
            </a:r>
            <a:r>
              <a:rPr lang="en-US" baseline="0" dirty="0"/>
              <a:t>underlined candidates for LYMPHOMA within the highlighted region</a:t>
            </a:r>
            <a:r>
              <a:rPr lang="en-US" dirty="0"/>
              <a:t>.</a:t>
            </a:r>
          </a:p>
          <a:p>
            <a:r>
              <a:rPr lang="en-US" dirty="0"/>
              <a:t>However, we do not consider ASPIRIN as a candidate since it is outside our 3 sentence context threshold.</a:t>
            </a:r>
          </a:p>
        </p:txBody>
      </p:sp>
      <p:sp>
        <p:nvSpPr>
          <p:cNvPr id="4" name="Slide Number Placeholder 3"/>
          <p:cNvSpPr>
            <a:spLocks noGrp="1"/>
          </p:cNvSpPr>
          <p:nvPr>
            <p:ph type="sldNum" sz="quarter" idx="5"/>
          </p:nvPr>
        </p:nvSpPr>
        <p:spPr/>
        <p:txBody>
          <a:bodyPr/>
          <a:lstStyle/>
          <a:p>
            <a:fld id="{60BDDD1B-7981-514B-B211-D97C9422D57B}" type="slidenum">
              <a:rPr lang="en-US" smtClean="0"/>
              <a:pPr/>
              <a:t>24</a:t>
            </a:fld>
            <a:endParaRPr lang="en-US"/>
          </a:p>
        </p:txBody>
      </p:sp>
    </p:spTree>
    <p:extLst>
      <p:ext uri="{BB962C8B-B14F-4D97-AF65-F5344CB8AC3E}">
        <p14:creationId xmlns:p14="http://schemas.microsoft.com/office/powerpoint/2010/main" val="3490742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and extract features to classify the relationship.</a:t>
            </a:r>
          </a:p>
        </p:txBody>
      </p:sp>
      <p:sp>
        <p:nvSpPr>
          <p:cNvPr id="4" name="Slide Number Placeholder 3"/>
          <p:cNvSpPr>
            <a:spLocks noGrp="1"/>
          </p:cNvSpPr>
          <p:nvPr>
            <p:ph type="sldNum" sz="quarter" idx="5"/>
          </p:nvPr>
        </p:nvSpPr>
        <p:spPr/>
        <p:txBody>
          <a:bodyPr/>
          <a:lstStyle/>
          <a:p>
            <a:fld id="{60BDDD1B-7981-514B-B211-D97C9422D57B}" type="slidenum">
              <a:rPr lang="en-US" smtClean="0"/>
              <a:pPr/>
              <a:t>25</a:t>
            </a:fld>
            <a:endParaRPr lang="en-US"/>
          </a:p>
        </p:txBody>
      </p:sp>
    </p:spTree>
    <p:extLst>
      <p:ext uri="{BB962C8B-B14F-4D97-AF65-F5344CB8AC3E}">
        <p14:creationId xmlns:p14="http://schemas.microsoft.com/office/powerpoint/2010/main" val="1540037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features primarily center on the two entities, information between them including other entities and the text and distance between them.</a:t>
            </a:r>
          </a:p>
        </p:txBody>
      </p:sp>
      <p:sp>
        <p:nvSpPr>
          <p:cNvPr id="4" name="Slide Number Placeholder 3"/>
          <p:cNvSpPr>
            <a:spLocks noGrp="1"/>
          </p:cNvSpPr>
          <p:nvPr>
            <p:ph type="sldNum" sz="quarter" idx="5"/>
          </p:nvPr>
        </p:nvSpPr>
        <p:spPr/>
        <p:txBody>
          <a:bodyPr/>
          <a:lstStyle/>
          <a:p>
            <a:fld id="{60BDDD1B-7981-514B-B211-D97C9422D57B}" type="slidenum">
              <a:rPr lang="en-US" smtClean="0"/>
              <a:pPr/>
              <a:t>26</a:t>
            </a:fld>
            <a:endParaRPr lang="en-US"/>
          </a:p>
        </p:txBody>
      </p:sp>
    </p:spTree>
    <p:extLst>
      <p:ext uri="{BB962C8B-B14F-4D97-AF65-F5344CB8AC3E}">
        <p14:creationId xmlns:p14="http://schemas.microsoft.com/office/powerpoint/2010/main" val="3190855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we encode features that the entities here are &lt;DRUG&gt; and &lt;ADE&gt;</a:t>
            </a:r>
          </a:p>
          <a:p>
            <a:r>
              <a:rPr lang="en-US" dirty="0"/>
              <a:t>Additionally, we encode features about the text spanned in these entities.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27</a:t>
            </a:fld>
            <a:endParaRPr lang="en-US"/>
          </a:p>
        </p:txBody>
      </p:sp>
    </p:spTree>
    <p:extLst>
      <p:ext uri="{BB962C8B-B14F-4D97-AF65-F5344CB8AC3E}">
        <p14:creationId xmlns:p14="http://schemas.microsoft.com/office/powerpoint/2010/main" val="3006309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encode features about the entities between where we see &lt;DURATION&gt;</a:t>
            </a:r>
          </a:p>
          <a:p>
            <a:r>
              <a:rPr lang="en-US" dirty="0"/>
              <a:t>We encode here that there is a total of 1 entity in between our candidate pair.</a:t>
            </a:r>
          </a:p>
        </p:txBody>
      </p:sp>
      <p:sp>
        <p:nvSpPr>
          <p:cNvPr id="4" name="Slide Number Placeholder 3"/>
          <p:cNvSpPr>
            <a:spLocks noGrp="1"/>
          </p:cNvSpPr>
          <p:nvPr>
            <p:ph type="sldNum" sz="quarter" idx="5"/>
          </p:nvPr>
        </p:nvSpPr>
        <p:spPr/>
        <p:txBody>
          <a:bodyPr/>
          <a:lstStyle/>
          <a:p>
            <a:fld id="{60BDDD1B-7981-514B-B211-D97C9422D57B}" type="slidenum">
              <a:rPr lang="en-US" smtClean="0"/>
              <a:pPr/>
              <a:t>28</a:t>
            </a:fld>
            <a:endParaRPr lang="en-US"/>
          </a:p>
        </p:txBody>
      </p:sp>
    </p:spTree>
    <p:extLst>
      <p:ext uri="{BB962C8B-B14F-4D97-AF65-F5344CB8AC3E}">
        <p14:creationId xmlns:p14="http://schemas.microsoft.com/office/powerpoint/2010/main" val="1324560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encode some surface-level features about the tokens between including unigrams and n-grams found between the candidate pair.</a:t>
            </a:r>
          </a:p>
          <a:p>
            <a:r>
              <a:rPr lang="en-US" dirty="0"/>
              <a:t>Tags for part of speech also become features.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29</a:t>
            </a:fld>
            <a:endParaRPr lang="en-US"/>
          </a:p>
        </p:txBody>
      </p:sp>
    </p:spTree>
    <p:extLst>
      <p:ext uri="{BB962C8B-B14F-4D97-AF65-F5344CB8AC3E}">
        <p14:creationId xmlns:p14="http://schemas.microsoft.com/office/powerpoint/2010/main" val="198106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continue, we would like to thank the n2c2 organizers of these challenges for Track 1 and Track 2.  This was a tremendous amount of work, but it’s very important for the fields</a:t>
            </a:r>
            <a:r>
              <a:rPr lang="en-US" baseline="0" dirty="0"/>
              <a:t> of clinical informatics</a:t>
            </a:r>
            <a:r>
              <a:rPr lang="en-US" dirty="0"/>
              <a:t> and it</a:t>
            </a:r>
            <a:r>
              <a:rPr lang="en-US" baseline="0" dirty="0"/>
              <a:t> has been challenging and interesting to participate in them</a:t>
            </a:r>
            <a:r>
              <a:rPr lang="en-US" dirty="0"/>
              <a:t>.</a:t>
            </a:r>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3743850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in our feature recipe, we include features for the count of tokens between these entities and the number of sentences total to include them.</a:t>
            </a:r>
          </a:p>
        </p:txBody>
      </p:sp>
      <p:sp>
        <p:nvSpPr>
          <p:cNvPr id="4" name="Slide Number Placeholder 3"/>
          <p:cNvSpPr>
            <a:spLocks noGrp="1"/>
          </p:cNvSpPr>
          <p:nvPr>
            <p:ph type="sldNum" sz="quarter" idx="5"/>
          </p:nvPr>
        </p:nvSpPr>
        <p:spPr/>
        <p:txBody>
          <a:bodyPr/>
          <a:lstStyle/>
          <a:p>
            <a:fld id="{60BDDD1B-7981-514B-B211-D97C9422D57B}" type="slidenum">
              <a:rPr lang="en-US" smtClean="0"/>
              <a:pPr/>
              <a:t>30</a:t>
            </a:fld>
            <a:endParaRPr lang="en-US"/>
          </a:p>
        </p:txBody>
      </p:sp>
    </p:spTree>
    <p:extLst>
      <p:ext uri="{BB962C8B-B14F-4D97-AF65-F5344CB8AC3E}">
        <p14:creationId xmlns:p14="http://schemas.microsoft.com/office/powerpoint/2010/main" val="466800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last step, we train machine learning models to classify these candidate pair instances.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31</a:t>
            </a:fld>
            <a:endParaRPr lang="en-US"/>
          </a:p>
        </p:txBody>
      </p:sp>
    </p:spTree>
    <p:extLst>
      <p:ext uri="{BB962C8B-B14F-4D97-AF65-F5344CB8AC3E}">
        <p14:creationId xmlns:p14="http://schemas.microsoft.com/office/powerpoint/2010/main" val="2099136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logic for classifying relationship consists of two classifiers : </a:t>
            </a:r>
          </a:p>
          <a:p>
            <a:r>
              <a:rPr lang="en-US" dirty="0"/>
              <a:t>The first is a classifier which predicts whether there should be a relationship or None.</a:t>
            </a:r>
          </a:p>
          <a:p>
            <a:r>
              <a:rPr lang="en-US" dirty="0"/>
              <a:t>The second is a multi-class classifier which predicts which class given the pair and its features.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32</a:t>
            </a:fld>
            <a:endParaRPr lang="en-US"/>
          </a:p>
        </p:txBody>
      </p:sp>
    </p:spTree>
    <p:extLst>
      <p:ext uri="{BB962C8B-B14F-4D97-AF65-F5344CB8AC3E}">
        <p14:creationId xmlns:p14="http://schemas.microsoft.com/office/powerpoint/2010/main" val="1908604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of the classifiers shown previously are Random Forest classifiers.</a:t>
            </a:r>
          </a:p>
          <a:p>
            <a:r>
              <a:rPr lang="en-US" dirty="0"/>
              <a:t>For both, the depth of trees is limited to 20 with other parameters shown below.</a:t>
            </a:r>
          </a:p>
          <a:p>
            <a:r>
              <a:rPr lang="en-US" dirty="0"/>
              <a:t>For our submissions, we varied the number of trees allowed for the models where we submitted model predictions with 10, 20 and 100 trees.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33</a:t>
            </a:fld>
            <a:endParaRPr lang="en-US"/>
          </a:p>
        </p:txBody>
      </p:sp>
    </p:spTree>
    <p:extLst>
      <p:ext uri="{BB962C8B-B14F-4D97-AF65-F5344CB8AC3E}">
        <p14:creationId xmlns:p14="http://schemas.microsoft.com/office/powerpoint/2010/main" val="2403060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you can see that the performance on many of the relationship types is nearly identical.</a:t>
            </a:r>
          </a:p>
          <a:p>
            <a:r>
              <a:rPr lang="en-US" dirty="0"/>
              <a:t>If you have very good eyesight, you might see that allowing 20 trees performed better than the default of 10 in </a:t>
            </a:r>
            <a:r>
              <a:rPr lang="en-US" dirty="0" err="1"/>
              <a:t>scikit</a:t>
            </a:r>
            <a:r>
              <a:rPr lang="en-US" dirty="0"/>
              <a:t>-learn.</a:t>
            </a:r>
          </a:p>
          <a:p>
            <a:r>
              <a:rPr lang="en-US" dirty="0"/>
              <a:t>However, there wasn’t much of an improvement increasing from 20 to 100.</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34</a:t>
            </a:fld>
            <a:endParaRPr lang="en-US"/>
          </a:p>
        </p:txBody>
      </p:sp>
    </p:spTree>
    <p:extLst>
      <p:ext uri="{BB962C8B-B14F-4D97-AF65-F5344CB8AC3E}">
        <p14:creationId xmlns:p14="http://schemas.microsoft.com/office/powerpoint/2010/main" val="3358191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I’ll explain our methods and results for the end-to-end integrated task.</a:t>
            </a:r>
          </a:p>
        </p:txBody>
      </p:sp>
      <p:sp>
        <p:nvSpPr>
          <p:cNvPr id="4" name="Slide Number Placeholder 3"/>
          <p:cNvSpPr>
            <a:spLocks noGrp="1"/>
          </p:cNvSpPr>
          <p:nvPr>
            <p:ph type="sldNum" sz="quarter" idx="5"/>
          </p:nvPr>
        </p:nvSpPr>
        <p:spPr/>
        <p:txBody>
          <a:bodyPr/>
          <a:lstStyle/>
          <a:p>
            <a:fld id="{60BDDD1B-7981-514B-B211-D97C9422D57B}" type="slidenum">
              <a:rPr lang="en-US" smtClean="0"/>
              <a:pPr/>
              <a:t>35</a:t>
            </a:fld>
            <a:endParaRPr lang="en-US"/>
          </a:p>
        </p:txBody>
      </p:sp>
    </p:spTree>
    <p:extLst>
      <p:ext uri="{BB962C8B-B14F-4D97-AF65-F5344CB8AC3E}">
        <p14:creationId xmlns:p14="http://schemas.microsoft.com/office/powerpoint/2010/main" val="3219997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final task, we proceed from raw text to predicted entities to their appropriate relationships.</a:t>
            </a:r>
          </a:p>
          <a:p>
            <a:r>
              <a:rPr lang="en-US" dirty="0"/>
              <a:t>As a bit of a spoiler alert, our methods for Task 3 performed no extra processing.</a:t>
            </a:r>
          </a:p>
          <a:p>
            <a:r>
              <a:rPr lang="en-US" dirty="0"/>
              <a:t>Rather, our NER predicted are simply passed to our Relation models for prediction.</a:t>
            </a:r>
          </a:p>
        </p:txBody>
      </p:sp>
      <p:sp>
        <p:nvSpPr>
          <p:cNvPr id="4" name="Slide Number Placeholder 3"/>
          <p:cNvSpPr>
            <a:spLocks noGrp="1"/>
          </p:cNvSpPr>
          <p:nvPr>
            <p:ph type="sldNum" sz="quarter" idx="5"/>
          </p:nvPr>
        </p:nvSpPr>
        <p:spPr/>
        <p:txBody>
          <a:bodyPr/>
          <a:lstStyle/>
          <a:p>
            <a:fld id="{60BDDD1B-7981-514B-B211-D97C9422D57B}" type="slidenum">
              <a:rPr lang="en-US" smtClean="0"/>
              <a:pPr/>
              <a:t>36</a:t>
            </a:fld>
            <a:endParaRPr lang="en-US"/>
          </a:p>
        </p:txBody>
      </p:sp>
    </p:spTree>
    <p:extLst>
      <p:ext uri="{BB962C8B-B14F-4D97-AF65-F5344CB8AC3E}">
        <p14:creationId xmlns:p14="http://schemas.microsoft.com/office/powerpoint/2010/main" val="3669776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strategy of submissions for Task 3, we simply varied the NER model for each of our 3 submissions</a:t>
            </a:r>
          </a:p>
          <a:p>
            <a:r>
              <a:rPr lang="en-US" dirty="0"/>
              <a:t>Meanwhile, the RE models were held constant where the </a:t>
            </a:r>
            <a:r>
              <a:rPr lang="en-US" dirty="0" err="1"/>
              <a:t>max_depth</a:t>
            </a:r>
            <a:r>
              <a:rPr lang="en-US" dirty="0"/>
              <a:t> was 20 and number of estimators or trees was the </a:t>
            </a:r>
            <a:r>
              <a:rPr lang="en-US" dirty="0" err="1"/>
              <a:t>scikit</a:t>
            </a:r>
            <a:r>
              <a:rPr lang="en-US" dirty="0"/>
              <a:t>-learn default of 10.</a:t>
            </a:r>
          </a:p>
        </p:txBody>
      </p:sp>
      <p:sp>
        <p:nvSpPr>
          <p:cNvPr id="4" name="Slide Number Placeholder 3"/>
          <p:cNvSpPr>
            <a:spLocks noGrp="1"/>
          </p:cNvSpPr>
          <p:nvPr>
            <p:ph type="sldNum" sz="quarter" idx="5"/>
          </p:nvPr>
        </p:nvSpPr>
        <p:spPr/>
        <p:txBody>
          <a:bodyPr/>
          <a:lstStyle/>
          <a:p>
            <a:fld id="{60BDDD1B-7981-514B-B211-D97C9422D57B}" type="slidenum">
              <a:rPr lang="en-US" smtClean="0"/>
              <a:pPr/>
              <a:t>37</a:t>
            </a:fld>
            <a:endParaRPr lang="en-US"/>
          </a:p>
        </p:txBody>
      </p:sp>
    </p:spTree>
    <p:extLst>
      <p:ext uri="{BB962C8B-B14F-4D97-AF65-F5344CB8AC3E}">
        <p14:creationId xmlns:p14="http://schemas.microsoft.com/office/powerpoint/2010/main" val="2332758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 the best performance on most labels and also the overall performance for F1 was the augmented Bi-LSTM-CRF model.</a:t>
            </a:r>
          </a:p>
          <a:p>
            <a:r>
              <a:rPr lang="en-US" dirty="0"/>
              <a:t>The top end-to-end performance achieved 86.6 Micro-averaged F1.</a:t>
            </a:r>
          </a:p>
          <a:p>
            <a:r>
              <a:rPr lang="en-US" dirty="0"/>
              <a:t>Meanwhile, the best performance on the ADE label was the NER model which performed labeling and classification (or disambiguation of ADEs) as two stages.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38</a:t>
            </a:fld>
            <a:endParaRPr lang="en-US"/>
          </a:p>
        </p:txBody>
      </p:sp>
    </p:spTree>
    <p:extLst>
      <p:ext uri="{BB962C8B-B14F-4D97-AF65-F5344CB8AC3E}">
        <p14:creationId xmlns:p14="http://schemas.microsoft.com/office/powerpoint/2010/main" val="1711387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I’d like to wrap up with our conclusions and future work.</a:t>
            </a:r>
          </a:p>
        </p:txBody>
      </p:sp>
      <p:sp>
        <p:nvSpPr>
          <p:cNvPr id="4" name="Slide Number Placeholder 3"/>
          <p:cNvSpPr>
            <a:spLocks noGrp="1"/>
          </p:cNvSpPr>
          <p:nvPr>
            <p:ph type="sldNum" sz="quarter" idx="5"/>
          </p:nvPr>
        </p:nvSpPr>
        <p:spPr/>
        <p:txBody>
          <a:bodyPr/>
          <a:lstStyle/>
          <a:p>
            <a:fld id="{60BDDD1B-7981-514B-B211-D97C9422D57B}" type="slidenum">
              <a:rPr lang="en-US" smtClean="0"/>
              <a:pPr/>
              <a:t>39</a:t>
            </a:fld>
            <a:endParaRPr lang="en-US"/>
          </a:p>
        </p:txBody>
      </p:sp>
    </p:spTree>
    <p:extLst>
      <p:ext uri="{BB962C8B-B14F-4D97-AF65-F5344CB8AC3E}">
        <p14:creationId xmlns:p14="http://schemas.microsoft.com/office/powerpoint/2010/main" val="1998292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some background, a number of our methods and ideas were previously developed as some of this team participated in the MADE 1.0 challenge organized by University of Massachusetts.</a:t>
            </a:r>
          </a:p>
          <a:p>
            <a:r>
              <a:rPr lang="en-US" dirty="0"/>
              <a:t>We’re sharing several new ideas here today, but some components and infrastructure started earlier this year.</a:t>
            </a:r>
          </a:p>
          <a:p>
            <a:r>
              <a:rPr lang="en-US" dirty="0"/>
              <a:t>For more information on those submissions including ours if I move too quickly, please see volume 90 of the Journal of Machine Learning Research.</a:t>
            </a:r>
          </a:p>
        </p:txBody>
      </p:sp>
      <p:sp>
        <p:nvSpPr>
          <p:cNvPr id="4" name="Slide Number Placeholder 3"/>
          <p:cNvSpPr>
            <a:spLocks noGrp="1"/>
          </p:cNvSpPr>
          <p:nvPr>
            <p:ph type="sldNum" sz="quarter" idx="5"/>
          </p:nvPr>
        </p:nvSpPr>
        <p:spPr/>
        <p:txBody>
          <a:bodyPr/>
          <a:lstStyle/>
          <a:p>
            <a:fld id="{60BDDD1B-7981-514B-B211-D97C9422D57B}" type="slidenum">
              <a:rPr lang="en-US" smtClean="0"/>
              <a:pPr/>
              <a:t>4</a:t>
            </a:fld>
            <a:endParaRPr lang="en-US"/>
          </a:p>
        </p:txBody>
      </p:sp>
    </p:spTree>
    <p:extLst>
      <p:ext uri="{BB962C8B-B14F-4D97-AF65-F5344CB8AC3E}">
        <p14:creationId xmlns:p14="http://schemas.microsoft.com/office/powerpoint/2010/main" val="170646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found that deep neural networks for sequence labeling can be aided by additional semantic resources such as the UMLS and FDA reporting and not strictly word embeddings.</a:t>
            </a:r>
          </a:p>
          <a:p>
            <a:r>
              <a:rPr lang="en-US" dirty="0"/>
              <a:t>This model did achieve our highest micro F1 and best performance on most labels.</a:t>
            </a:r>
          </a:p>
          <a:p>
            <a:r>
              <a:rPr lang="en-US" dirty="0"/>
              <a:t>Next, since assigning drug-causation status during token labeling is very difficult, we believe that a second-stage could be useful.</a:t>
            </a:r>
          </a:p>
          <a:p>
            <a:r>
              <a:rPr lang="en-US" dirty="0"/>
              <a:t>I say “believe” since it’s not a huge improvement and we also ran out of time and were not successful in implementing additional “candidate generation” besides our MADE 1.0 model.</a:t>
            </a:r>
          </a:p>
          <a:p>
            <a:r>
              <a:rPr lang="en-US" dirty="0"/>
              <a:t>As with the point above, this would likely benefit from using additional lexical resources like UMLS, FAERS, </a:t>
            </a:r>
            <a:r>
              <a:rPr lang="en-US" dirty="0" err="1"/>
              <a:t>etc</a:t>
            </a:r>
            <a:endParaRPr lang="en-US" dirty="0"/>
          </a:p>
          <a:p>
            <a:r>
              <a:rPr lang="en-US" dirty="0"/>
              <a:t>Finally, our relation extract system does benefit from relatively simply surface features and higher-level features such as predicted entities.</a:t>
            </a:r>
          </a:p>
          <a:p>
            <a:r>
              <a:rPr lang="en-US" dirty="0"/>
              <a:t>Going forward, we would like to measure the contribution of using 2 classifiers in our approach to this dataset.</a:t>
            </a:r>
          </a:p>
          <a:p>
            <a:r>
              <a:rPr lang="en-US" dirty="0"/>
              <a:t>We would also like to consider other powerful features such as those from word embeddings.</a:t>
            </a:r>
          </a:p>
        </p:txBody>
      </p:sp>
      <p:sp>
        <p:nvSpPr>
          <p:cNvPr id="4" name="Slide Number Placeholder 3"/>
          <p:cNvSpPr>
            <a:spLocks noGrp="1"/>
          </p:cNvSpPr>
          <p:nvPr>
            <p:ph type="sldNum" sz="quarter" idx="5"/>
          </p:nvPr>
        </p:nvSpPr>
        <p:spPr/>
        <p:txBody>
          <a:bodyPr/>
          <a:lstStyle/>
          <a:p>
            <a:fld id="{60BDDD1B-7981-514B-B211-D97C9422D57B}" type="slidenum">
              <a:rPr lang="en-US" smtClean="0"/>
              <a:pPr/>
              <a:t>40</a:t>
            </a:fld>
            <a:endParaRPr lang="en-US"/>
          </a:p>
        </p:txBody>
      </p:sp>
    </p:spTree>
    <p:extLst>
      <p:ext uri="{BB962C8B-B14F-4D97-AF65-F5344CB8AC3E}">
        <p14:creationId xmlns:p14="http://schemas.microsoft.com/office/powerpoint/2010/main" val="3174847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 would like to thank you for your attention and I welcome any questions on </a:t>
            </a:r>
            <a:r>
              <a:rPr lang="en-US"/>
              <a:t>this work.</a:t>
            </a:r>
          </a:p>
        </p:txBody>
      </p:sp>
      <p:sp>
        <p:nvSpPr>
          <p:cNvPr id="4" name="Slide Number Placeholder 3"/>
          <p:cNvSpPr>
            <a:spLocks noGrp="1"/>
          </p:cNvSpPr>
          <p:nvPr>
            <p:ph type="sldNum" sz="quarter" idx="5"/>
          </p:nvPr>
        </p:nvSpPr>
        <p:spPr/>
        <p:txBody>
          <a:bodyPr/>
          <a:lstStyle/>
          <a:p>
            <a:fld id="{60BDDD1B-7981-514B-B211-D97C9422D57B}" type="slidenum">
              <a:rPr lang="en-US" smtClean="0"/>
              <a:pPr/>
              <a:t>41</a:t>
            </a:fld>
            <a:endParaRPr lang="en-US"/>
          </a:p>
        </p:txBody>
      </p:sp>
    </p:spTree>
    <p:extLst>
      <p:ext uri="{BB962C8B-B14F-4D97-AF65-F5344CB8AC3E}">
        <p14:creationId xmlns:p14="http://schemas.microsoft.com/office/powerpoint/2010/main" val="44657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to explain what we will share, we did submit the maximum number of submissions for each task.</a:t>
            </a:r>
          </a:p>
          <a:p>
            <a:r>
              <a:rPr lang="en-US" baseline="0" dirty="0"/>
              <a:t>I will go through each of these 9 submissions as we look at results</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3818788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I’d like to share our approach, methods and results for Task 1 : Named Entity Recognition.</a:t>
            </a:r>
          </a:p>
        </p:txBody>
      </p:sp>
      <p:sp>
        <p:nvSpPr>
          <p:cNvPr id="4" name="Slide Number Placeholder 3"/>
          <p:cNvSpPr>
            <a:spLocks noGrp="1"/>
          </p:cNvSpPr>
          <p:nvPr>
            <p:ph type="sldNum" sz="quarter" idx="5"/>
          </p:nvPr>
        </p:nvSpPr>
        <p:spPr/>
        <p:txBody>
          <a:bodyPr/>
          <a:lstStyle/>
          <a:p>
            <a:fld id="{60BDDD1B-7981-514B-B211-D97C9422D57B}" type="slidenum">
              <a:rPr lang="en-US" smtClean="0"/>
              <a:pPr/>
              <a:t>6</a:t>
            </a:fld>
            <a:endParaRPr lang="en-US"/>
          </a:p>
        </p:txBody>
      </p:sp>
    </p:spTree>
    <p:extLst>
      <p:ext uri="{BB962C8B-B14F-4D97-AF65-F5344CB8AC3E}">
        <p14:creationId xmlns:p14="http://schemas.microsoft.com/office/powerpoint/2010/main" val="232671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the challenge metrics are based on micro-averaged F1 for all labels, we wanted to push performance of ADE and Reason</a:t>
            </a:r>
          </a:p>
          <a:p>
            <a:r>
              <a:rPr lang="en-US" baseline="0" dirty="0"/>
              <a:t>So we performed rapid annotation where we trained a model and then performed inference on thousands of unlabeled MIMIC documents.</a:t>
            </a:r>
          </a:p>
          <a:p>
            <a:r>
              <a:rPr lang="en-US" baseline="0" dirty="0"/>
              <a:t>Next, we took a sampling of both ADEs and Reason predictions and sampled among the lower, middle and upper end of their confidence distributions</a:t>
            </a:r>
          </a:p>
          <a:p>
            <a:r>
              <a:rPr lang="en-US" baseline="0" dirty="0"/>
              <a:t>Shown here is ADE on the left and Reason on the right.</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7</a:t>
            </a:fld>
            <a:endParaRPr lang="en-US"/>
          </a:p>
        </p:txBody>
      </p:sp>
    </p:spTree>
    <p:extLst>
      <p:ext uri="{BB962C8B-B14F-4D97-AF65-F5344CB8AC3E}">
        <p14:creationId xmlns:p14="http://schemas.microsoft.com/office/powerpoint/2010/main" val="1755791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annotator then reviewed snippets surrounding these predictions</a:t>
            </a:r>
          </a:p>
          <a:p>
            <a:r>
              <a:rPr lang="en-US" baseline="0" dirty="0"/>
              <a:t>Then, using a very complicated tool called Excel, they assigned a single character to assign whether the snippet contained ADE only, Reason only or if there was neither or cannot be determined.</a:t>
            </a:r>
          </a:p>
          <a:p>
            <a:r>
              <a:rPr lang="en-US" baseline="0" dirty="0"/>
              <a:t>From this, we gathered over 700 additional ADE annotations and over 300 Reason annotations.</a:t>
            </a:r>
          </a:p>
          <a:p>
            <a:r>
              <a:rPr lang="en-US" baseline="0" dirty="0"/>
              <a:t>In later slides, this set was used by some but not all of our model trainings and submissions.</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8</a:t>
            </a:fld>
            <a:endParaRPr lang="en-US"/>
          </a:p>
        </p:txBody>
      </p:sp>
    </p:spTree>
    <p:extLst>
      <p:ext uri="{BB962C8B-B14F-4D97-AF65-F5344CB8AC3E}">
        <p14:creationId xmlns:p14="http://schemas.microsoft.com/office/powerpoint/2010/main" val="3187194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I’d like to share our approach, methods and results for Task 1 : Named Entity Recognition.</a:t>
            </a:r>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1546865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1754386"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userDrawn="1"/>
        </p:nvSpPr>
        <p:spPr>
          <a:xfrm>
            <a:off x="7846017" y="7857642"/>
            <a:ext cx="3126783" cy="230832"/>
          </a:xfrm>
          <a:prstGeom prst="rect">
            <a:avLst/>
          </a:prstGeom>
          <a:noFill/>
        </p:spPr>
        <p:txBody>
          <a:bodyPr wrap="square">
            <a:spAutoFit/>
          </a:bodyPr>
          <a:lstStyle/>
          <a:p>
            <a:pP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 2018</a:t>
            </a:r>
            <a:endParaRPr lang="en-US" sz="900" b="1" spc="225" dirty="0">
              <a:solidFill>
                <a:srgbClr val="A21727"/>
              </a:solidFill>
              <a:latin typeface="Century Gothic" charset="0"/>
              <a:ea typeface="Century Gothic" charset="0"/>
              <a:cs typeface="Century Gothic" charset="0"/>
            </a:endParaRPr>
          </a:p>
        </p:txBody>
      </p:sp>
      <p:pic>
        <p:nvPicPr>
          <p:cNvPr id="7" name="Picture 6"/>
          <p:cNvPicPr>
            <a:picLocks noChangeAspect="1"/>
          </p:cNvPicPr>
          <p:nvPr userDrawn="1"/>
        </p:nvPicPr>
        <p:blipFill>
          <a:blip r:embed="rId2"/>
          <a:stretch>
            <a:fillRect/>
          </a:stretch>
        </p:blipFill>
        <p:spPr>
          <a:xfrm>
            <a:off x="4372442" y="2571496"/>
            <a:ext cx="2108956" cy="593144"/>
          </a:xfrm>
          <a:prstGeom prst="rect">
            <a:avLst/>
          </a:prstGeom>
        </p:spPr>
      </p:pic>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5"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548640" eaLnBrk="1" fontAlgn="auto" hangingPunct="1">
              <a:spcBef>
                <a:spcPts val="0"/>
              </a:spcBef>
              <a:spcAft>
                <a:spcPts val="0"/>
              </a:spcAft>
              <a:defRPr/>
            </a:pPr>
            <a:endParaRPr lang="en-US" sz="3456"/>
          </a:p>
        </p:txBody>
      </p:sp>
      <p:sp>
        <p:nvSpPr>
          <p:cNvPr id="5" name="Content Placeholder 2"/>
          <p:cNvSpPr>
            <a:spLocks noGrp="1"/>
          </p:cNvSpPr>
          <p:nvPr>
            <p:ph sz="half" idx="1"/>
          </p:nvPr>
        </p:nvSpPr>
        <p:spPr>
          <a:xfrm>
            <a:off x="828674" y="2114868"/>
            <a:ext cx="9595485" cy="5350804"/>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7846017" y="7857642"/>
            <a:ext cx="3126783" cy="230832"/>
          </a:xfrm>
          <a:prstGeom prst="rect">
            <a:avLst/>
          </a:prstGeom>
          <a:noFill/>
        </p:spPr>
        <p:txBody>
          <a:bodyPr wrap="square">
            <a:spAutoFit/>
          </a:bodyPr>
          <a:lstStyle/>
          <a:p>
            <a:pP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 2018</a:t>
            </a:r>
            <a:endParaRPr lang="en-US" sz="900" b="1" spc="225" dirty="0">
              <a:solidFill>
                <a:srgbClr val="A21727"/>
              </a:solidFill>
              <a:latin typeface="Century Gothic" charset="0"/>
              <a:ea typeface="Century Gothic" charset="0"/>
              <a:cs typeface="Century Gothic" charset="0"/>
            </a:endParaRPr>
          </a:p>
        </p:txBody>
      </p:sp>
      <p:pic>
        <p:nvPicPr>
          <p:cNvPr id="17" name="Picture 16"/>
          <p:cNvPicPr>
            <a:picLocks noChangeAspect="1"/>
          </p:cNvPicPr>
          <p:nvPr userDrawn="1"/>
        </p:nvPicPr>
        <p:blipFill>
          <a:blip r:embed="rId2"/>
          <a:stretch>
            <a:fillRect/>
          </a:stretch>
        </p:blipFill>
        <p:spPr>
          <a:xfrm>
            <a:off x="501786" y="7717536"/>
            <a:ext cx="1248394" cy="351111"/>
          </a:xfrm>
          <a:prstGeom prst="rect">
            <a:avLst/>
          </a:prstGeom>
        </p:spPr>
      </p:pic>
      <p:sp>
        <p:nvSpPr>
          <p:cNvPr id="3" name="TextBox 2"/>
          <p:cNvSpPr txBox="1"/>
          <p:nvPr userDrawn="1"/>
        </p:nvSpPr>
        <p:spPr>
          <a:xfrm>
            <a:off x="1943419" y="7819169"/>
            <a:ext cx="1508904" cy="307777"/>
          </a:xfrm>
          <a:prstGeom prst="rect">
            <a:avLst/>
          </a:prstGeom>
          <a:noFill/>
        </p:spPr>
        <p:txBody>
          <a:bodyPr wrap="square" rtlCol="0">
            <a:spAutoFit/>
          </a:bodyPr>
          <a:lstStyle/>
          <a:p>
            <a:r>
              <a:rPr lang="en-US" sz="1400" dirty="0">
                <a:solidFill>
                  <a:srgbClr val="B01C32"/>
                </a:solidFill>
              </a:rPr>
              <a:t>Kelly Peterson</a:t>
            </a:r>
          </a:p>
        </p:txBody>
      </p:sp>
      <p:sp>
        <p:nvSpPr>
          <p:cNvPr id="6" name="TextBox 5"/>
          <p:cNvSpPr txBox="1"/>
          <p:nvPr userDrawn="1"/>
        </p:nvSpPr>
        <p:spPr>
          <a:xfrm>
            <a:off x="5154467" y="7802028"/>
            <a:ext cx="471949" cy="307777"/>
          </a:xfrm>
          <a:prstGeom prst="rect">
            <a:avLst/>
          </a:prstGeom>
          <a:noFill/>
        </p:spPr>
        <p:txBody>
          <a:bodyPr wrap="square" rtlCol="0">
            <a:spAutoFit/>
          </a:bodyPr>
          <a:lstStyle/>
          <a:p>
            <a:fld id="{966C16C4-C090-4F20-8DEE-299294BD26DD}" type="slidenum">
              <a:rPr lang="en-US" sz="1400" smtClean="0">
                <a:solidFill>
                  <a:srgbClr val="A31527"/>
                </a:solidFill>
              </a:rPr>
              <a:t>‹#›</a:t>
            </a:fld>
            <a:endParaRPr lang="en-US" sz="1400" dirty="0">
              <a:solidFill>
                <a:srgbClr val="A31527"/>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548640" rtl="0" eaLnBrk="1" latinLnBrk="0" hangingPunct="1">
        <a:spcBef>
          <a:spcPct val="0"/>
        </a:spcBef>
        <a:buNone/>
        <a:defRPr sz="3360" b="0" i="0" kern="1200" cap="all" baseline="0">
          <a:solidFill>
            <a:srgbClr val="B01C32"/>
          </a:solidFill>
          <a:latin typeface="Century Gothic" charset="0"/>
          <a:ea typeface="+mj-ea"/>
          <a:cs typeface="Avenir Roman"/>
        </a:defRPr>
      </a:lvl1pPr>
    </p:titleStyle>
    <p:body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Roman"/>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4pPr>
      <a:lvl5pPr marL="2468880" indent="-274320" algn="l" defTabSz="548640" rtl="0" eaLnBrk="1" latinLnBrk="0" hangingPunct="1">
        <a:spcBef>
          <a:spcPct val="20000"/>
        </a:spcBef>
        <a:buFont typeface="Arial"/>
        <a:buChar char="»"/>
        <a:defRPr sz="1440" b="0" i="0" kern="1200" baseline="0">
          <a:solidFill>
            <a:schemeClr val="tx1">
              <a:lumMod val="65000"/>
              <a:lumOff val="35000"/>
            </a:schemeClr>
          </a:solidFill>
          <a:latin typeface="Century Gothic" charset="0"/>
          <a:ea typeface="+mn-ea"/>
          <a:cs typeface="Avenir Roman"/>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3" Type="http://schemas.openxmlformats.org/officeDocument/2006/relationships/tags" Target="../tags/tag394.xml"/><Relationship Id="rId18" Type="http://schemas.openxmlformats.org/officeDocument/2006/relationships/tags" Target="../tags/tag399.xml"/><Relationship Id="rId26" Type="http://schemas.openxmlformats.org/officeDocument/2006/relationships/tags" Target="../tags/tag407.xml"/><Relationship Id="rId39" Type="http://schemas.openxmlformats.org/officeDocument/2006/relationships/tags" Target="../tags/tag420.xml"/><Relationship Id="rId21" Type="http://schemas.openxmlformats.org/officeDocument/2006/relationships/tags" Target="../tags/tag402.xml"/><Relationship Id="rId34" Type="http://schemas.openxmlformats.org/officeDocument/2006/relationships/tags" Target="../tags/tag415.xml"/><Relationship Id="rId42" Type="http://schemas.openxmlformats.org/officeDocument/2006/relationships/tags" Target="../tags/tag423.xml"/><Relationship Id="rId47" Type="http://schemas.openxmlformats.org/officeDocument/2006/relationships/tags" Target="../tags/tag428.xml"/><Relationship Id="rId50" Type="http://schemas.openxmlformats.org/officeDocument/2006/relationships/image" Target="../media/image7.png"/><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388.xml"/><Relationship Id="rId71" Type="http://schemas.openxmlformats.org/officeDocument/2006/relationships/slide" Target="slide22.xml"/><Relationship Id="rId2" Type="http://schemas.openxmlformats.org/officeDocument/2006/relationships/tags" Target="../tags/tag383.xml"/><Relationship Id="rId16" Type="http://schemas.openxmlformats.org/officeDocument/2006/relationships/tags" Target="../tags/tag397.xml"/><Relationship Id="rId29" Type="http://schemas.openxmlformats.org/officeDocument/2006/relationships/tags" Target="../tags/tag410.xml"/><Relationship Id="rId11" Type="http://schemas.openxmlformats.org/officeDocument/2006/relationships/tags" Target="../tags/tag392.xml"/><Relationship Id="rId24" Type="http://schemas.openxmlformats.org/officeDocument/2006/relationships/tags" Target="../tags/tag405.xml"/><Relationship Id="rId32" Type="http://schemas.openxmlformats.org/officeDocument/2006/relationships/tags" Target="../tags/tag413.xml"/><Relationship Id="rId37" Type="http://schemas.openxmlformats.org/officeDocument/2006/relationships/tags" Target="../tags/tag418.xml"/><Relationship Id="rId40" Type="http://schemas.openxmlformats.org/officeDocument/2006/relationships/tags" Target="../tags/tag421.xml"/><Relationship Id="rId45" Type="http://schemas.openxmlformats.org/officeDocument/2006/relationships/tags" Target="../tags/tag426.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386.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400.xml"/><Relationship Id="rId4" Type="http://schemas.openxmlformats.org/officeDocument/2006/relationships/tags" Target="../tags/tag385.xml"/><Relationship Id="rId9" Type="http://schemas.openxmlformats.org/officeDocument/2006/relationships/tags" Target="../tags/tag390.xml"/><Relationship Id="rId14" Type="http://schemas.openxmlformats.org/officeDocument/2006/relationships/tags" Target="../tags/tag395.xml"/><Relationship Id="rId22" Type="http://schemas.openxmlformats.org/officeDocument/2006/relationships/tags" Target="../tags/tag403.xml"/><Relationship Id="rId27" Type="http://schemas.openxmlformats.org/officeDocument/2006/relationships/tags" Target="../tags/tag408.xml"/><Relationship Id="rId30" Type="http://schemas.openxmlformats.org/officeDocument/2006/relationships/tags" Target="../tags/tag411.xml"/><Relationship Id="rId35" Type="http://schemas.openxmlformats.org/officeDocument/2006/relationships/tags" Target="../tags/tag416.xml"/><Relationship Id="rId43" Type="http://schemas.openxmlformats.org/officeDocument/2006/relationships/tags" Target="../tags/tag424.xml"/><Relationship Id="rId48" Type="http://schemas.openxmlformats.org/officeDocument/2006/relationships/slideLayout" Target="../slideLayouts/slideLayout2.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389.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384.xml"/><Relationship Id="rId12" Type="http://schemas.openxmlformats.org/officeDocument/2006/relationships/tags" Target="../tags/tag393.xml"/><Relationship Id="rId17" Type="http://schemas.openxmlformats.org/officeDocument/2006/relationships/tags" Target="../tags/tag398.xml"/><Relationship Id="rId25" Type="http://schemas.openxmlformats.org/officeDocument/2006/relationships/tags" Target="../tags/tag406.xml"/><Relationship Id="rId33" Type="http://schemas.openxmlformats.org/officeDocument/2006/relationships/tags" Target="../tags/tag414.xml"/><Relationship Id="rId38" Type="http://schemas.openxmlformats.org/officeDocument/2006/relationships/tags" Target="../tags/tag419.xml"/><Relationship Id="rId46" Type="http://schemas.openxmlformats.org/officeDocument/2006/relationships/tags" Target="../tags/tag427.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401.xml"/><Relationship Id="rId41" Type="http://schemas.openxmlformats.org/officeDocument/2006/relationships/tags" Target="../tags/tag422.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382.xml"/><Relationship Id="rId6" Type="http://schemas.openxmlformats.org/officeDocument/2006/relationships/tags" Target="../tags/tag387.xml"/><Relationship Id="rId15" Type="http://schemas.openxmlformats.org/officeDocument/2006/relationships/tags" Target="../tags/tag396.xml"/><Relationship Id="rId23" Type="http://schemas.openxmlformats.org/officeDocument/2006/relationships/tags" Target="../tags/tag404.xml"/><Relationship Id="rId28" Type="http://schemas.openxmlformats.org/officeDocument/2006/relationships/tags" Target="../tags/tag409.xml"/><Relationship Id="rId36" Type="http://schemas.openxmlformats.org/officeDocument/2006/relationships/tags" Target="../tags/tag417.xml"/><Relationship Id="rId49" Type="http://schemas.openxmlformats.org/officeDocument/2006/relationships/notesSlide" Target="../notesSlides/notesSlide10.xml"/><Relationship Id="rId57" Type="http://schemas.openxmlformats.org/officeDocument/2006/relationships/slide" Target="slide8.xml"/><Relationship Id="rId10" Type="http://schemas.openxmlformats.org/officeDocument/2006/relationships/tags" Target="../tags/tag391.xml"/><Relationship Id="rId31" Type="http://schemas.openxmlformats.org/officeDocument/2006/relationships/tags" Target="../tags/tag412.xml"/><Relationship Id="rId44" Type="http://schemas.openxmlformats.org/officeDocument/2006/relationships/tags" Target="../tags/tag425.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_rels/slide11.xml.rels><?xml version="1.0" encoding="UTF-8" standalone="yes"?>
<Relationships xmlns="http://schemas.openxmlformats.org/package/2006/relationships"><Relationship Id="rId13" Type="http://schemas.openxmlformats.org/officeDocument/2006/relationships/tags" Target="../tags/tag441.xml"/><Relationship Id="rId18" Type="http://schemas.openxmlformats.org/officeDocument/2006/relationships/tags" Target="../tags/tag446.xml"/><Relationship Id="rId26" Type="http://schemas.openxmlformats.org/officeDocument/2006/relationships/tags" Target="../tags/tag454.xml"/><Relationship Id="rId39" Type="http://schemas.openxmlformats.org/officeDocument/2006/relationships/tags" Target="../tags/tag467.xml"/><Relationship Id="rId21" Type="http://schemas.openxmlformats.org/officeDocument/2006/relationships/tags" Target="../tags/tag449.xml"/><Relationship Id="rId34" Type="http://schemas.openxmlformats.org/officeDocument/2006/relationships/tags" Target="../tags/tag462.xml"/><Relationship Id="rId42" Type="http://schemas.openxmlformats.org/officeDocument/2006/relationships/tags" Target="../tags/tag470.xml"/><Relationship Id="rId47" Type="http://schemas.openxmlformats.org/officeDocument/2006/relationships/tags" Target="../tags/tag475.xml"/><Relationship Id="rId50" Type="http://schemas.openxmlformats.org/officeDocument/2006/relationships/notesSlide" Target="../notesSlides/notesSlide11.xml"/><Relationship Id="rId55" Type="http://schemas.openxmlformats.org/officeDocument/2006/relationships/slide" Target="slide4.xml"/><Relationship Id="rId63" Type="http://schemas.openxmlformats.org/officeDocument/2006/relationships/slide" Target="slide12.xml"/><Relationship Id="rId68" Type="http://schemas.openxmlformats.org/officeDocument/2006/relationships/slide" Target="slide17.xml"/><Relationship Id="rId76" Type="http://schemas.openxmlformats.org/officeDocument/2006/relationships/slide" Target="slide25.xml"/><Relationship Id="rId84" Type="http://schemas.openxmlformats.org/officeDocument/2006/relationships/slide" Target="slide33.xml"/><Relationship Id="rId89" Type="http://schemas.openxmlformats.org/officeDocument/2006/relationships/slide" Target="slide38.xml"/><Relationship Id="rId7" Type="http://schemas.openxmlformats.org/officeDocument/2006/relationships/tags" Target="../tags/tag435.xml"/><Relationship Id="rId71" Type="http://schemas.openxmlformats.org/officeDocument/2006/relationships/slide" Target="slide20.xml"/><Relationship Id="rId2" Type="http://schemas.openxmlformats.org/officeDocument/2006/relationships/tags" Target="../tags/tag430.xml"/><Relationship Id="rId16" Type="http://schemas.openxmlformats.org/officeDocument/2006/relationships/tags" Target="../tags/tag444.xml"/><Relationship Id="rId29" Type="http://schemas.openxmlformats.org/officeDocument/2006/relationships/tags" Target="../tags/tag457.xml"/><Relationship Id="rId11" Type="http://schemas.openxmlformats.org/officeDocument/2006/relationships/tags" Target="../tags/tag439.xml"/><Relationship Id="rId24" Type="http://schemas.openxmlformats.org/officeDocument/2006/relationships/tags" Target="../tags/tag452.xml"/><Relationship Id="rId32" Type="http://schemas.openxmlformats.org/officeDocument/2006/relationships/tags" Target="../tags/tag460.xml"/><Relationship Id="rId37" Type="http://schemas.openxmlformats.org/officeDocument/2006/relationships/tags" Target="../tags/tag465.xml"/><Relationship Id="rId40" Type="http://schemas.openxmlformats.org/officeDocument/2006/relationships/tags" Target="../tags/tag468.xml"/><Relationship Id="rId45" Type="http://schemas.openxmlformats.org/officeDocument/2006/relationships/tags" Target="../tags/tag473.xml"/><Relationship Id="rId53" Type="http://schemas.openxmlformats.org/officeDocument/2006/relationships/slide" Target="slide2.xml"/><Relationship Id="rId58" Type="http://schemas.openxmlformats.org/officeDocument/2006/relationships/slide" Target="slide7.xml"/><Relationship Id="rId66" Type="http://schemas.openxmlformats.org/officeDocument/2006/relationships/slide" Target="slide15.xml"/><Relationship Id="rId74" Type="http://schemas.openxmlformats.org/officeDocument/2006/relationships/slide" Target="slide23.xml"/><Relationship Id="rId79" Type="http://schemas.openxmlformats.org/officeDocument/2006/relationships/slide" Target="slide28.xml"/><Relationship Id="rId87" Type="http://schemas.openxmlformats.org/officeDocument/2006/relationships/slide" Target="slide36.xml"/><Relationship Id="rId5" Type="http://schemas.openxmlformats.org/officeDocument/2006/relationships/tags" Target="../tags/tag433.xml"/><Relationship Id="rId61" Type="http://schemas.openxmlformats.org/officeDocument/2006/relationships/slide" Target="slide10.xml"/><Relationship Id="rId82" Type="http://schemas.openxmlformats.org/officeDocument/2006/relationships/slide" Target="slide31.xml"/><Relationship Id="rId90" Type="http://schemas.openxmlformats.org/officeDocument/2006/relationships/slide" Target="slide39.xml"/><Relationship Id="rId19" Type="http://schemas.openxmlformats.org/officeDocument/2006/relationships/tags" Target="../tags/tag447.xml"/><Relationship Id="rId14" Type="http://schemas.openxmlformats.org/officeDocument/2006/relationships/tags" Target="../tags/tag442.xml"/><Relationship Id="rId22" Type="http://schemas.openxmlformats.org/officeDocument/2006/relationships/tags" Target="../tags/tag450.xml"/><Relationship Id="rId27" Type="http://schemas.openxmlformats.org/officeDocument/2006/relationships/tags" Target="../tags/tag455.xml"/><Relationship Id="rId30" Type="http://schemas.openxmlformats.org/officeDocument/2006/relationships/tags" Target="../tags/tag458.xml"/><Relationship Id="rId35" Type="http://schemas.openxmlformats.org/officeDocument/2006/relationships/tags" Target="../tags/tag463.xml"/><Relationship Id="rId43" Type="http://schemas.openxmlformats.org/officeDocument/2006/relationships/tags" Target="../tags/tag471.xml"/><Relationship Id="rId48" Type="http://schemas.openxmlformats.org/officeDocument/2006/relationships/tags" Target="../tags/tag476.xml"/><Relationship Id="rId56" Type="http://schemas.openxmlformats.org/officeDocument/2006/relationships/slide" Target="slide5.xml"/><Relationship Id="rId64" Type="http://schemas.openxmlformats.org/officeDocument/2006/relationships/slide" Target="slide13.xml"/><Relationship Id="rId69" Type="http://schemas.openxmlformats.org/officeDocument/2006/relationships/slide" Target="slide18.xml"/><Relationship Id="rId77" Type="http://schemas.openxmlformats.org/officeDocument/2006/relationships/slide" Target="slide26.xml"/><Relationship Id="rId8" Type="http://schemas.openxmlformats.org/officeDocument/2006/relationships/tags" Target="../tags/tag436.xml"/><Relationship Id="rId51" Type="http://schemas.openxmlformats.org/officeDocument/2006/relationships/image" Target="../media/image8.png"/><Relationship Id="rId72" Type="http://schemas.openxmlformats.org/officeDocument/2006/relationships/slide" Target="slide21.xml"/><Relationship Id="rId80" Type="http://schemas.openxmlformats.org/officeDocument/2006/relationships/slide" Target="slide29.xml"/><Relationship Id="rId85" Type="http://schemas.openxmlformats.org/officeDocument/2006/relationships/slide" Target="slide34.xml"/><Relationship Id="rId3" Type="http://schemas.openxmlformats.org/officeDocument/2006/relationships/tags" Target="../tags/tag431.xml"/><Relationship Id="rId12" Type="http://schemas.openxmlformats.org/officeDocument/2006/relationships/tags" Target="../tags/tag440.xml"/><Relationship Id="rId17" Type="http://schemas.openxmlformats.org/officeDocument/2006/relationships/tags" Target="../tags/tag445.xml"/><Relationship Id="rId25" Type="http://schemas.openxmlformats.org/officeDocument/2006/relationships/tags" Target="../tags/tag453.xml"/><Relationship Id="rId33" Type="http://schemas.openxmlformats.org/officeDocument/2006/relationships/tags" Target="../tags/tag461.xml"/><Relationship Id="rId38" Type="http://schemas.openxmlformats.org/officeDocument/2006/relationships/tags" Target="../tags/tag466.xml"/><Relationship Id="rId46" Type="http://schemas.openxmlformats.org/officeDocument/2006/relationships/tags" Target="../tags/tag474.xml"/><Relationship Id="rId59" Type="http://schemas.openxmlformats.org/officeDocument/2006/relationships/slide" Target="slide8.xml"/><Relationship Id="rId67" Type="http://schemas.openxmlformats.org/officeDocument/2006/relationships/slide" Target="slide16.xml"/><Relationship Id="rId20" Type="http://schemas.openxmlformats.org/officeDocument/2006/relationships/tags" Target="../tags/tag448.xml"/><Relationship Id="rId41" Type="http://schemas.openxmlformats.org/officeDocument/2006/relationships/tags" Target="../tags/tag469.xml"/><Relationship Id="rId54" Type="http://schemas.openxmlformats.org/officeDocument/2006/relationships/slide" Target="slide3.xml"/><Relationship Id="rId62" Type="http://schemas.openxmlformats.org/officeDocument/2006/relationships/slide" Target="slide11.xml"/><Relationship Id="rId70" Type="http://schemas.openxmlformats.org/officeDocument/2006/relationships/slide" Target="slide19.xml"/><Relationship Id="rId75" Type="http://schemas.openxmlformats.org/officeDocument/2006/relationships/slide" Target="slide24.xml"/><Relationship Id="rId83" Type="http://schemas.openxmlformats.org/officeDocument/2006/relationships/slide" Target="slide32.xml"/><Relationship Id="rId88" Type="http://schemas.openxmlformats.org/officeDocument/2006/relationships/slide" Target="slide37.xml"/><Relationship Id="rId91" Type="http://schemas.openxmlformats.org/officeDocument/2006/relationships/slide" Target="slide40.xml"/><Relationship Id="rId1" Type="http://schemas.openxmlformats.org/officeDocument/2006/relationships/tags" Target="../tags/tag429.xml"/><Relationship Id="rId6" Type="http://schemas.openxmlformats.org/officeDocument/2006/relationships/tags" Target="../tags/tag434.xml"/><Relationship Id="rId15" Type="http://schemas.openxmlformats.org/officeDocument/2006/relationships/tags" Target="../tags/tag443.xml"/><Relationship Id="rId23" Type="http://schemas.openxmlformats.org/officeDocument/2006/relationships/tags" Target="../tags/tag451.xml"/><Relationship Id="rId28" Type="http://schemas.openxmlformats.org/officeDocument/2006/relationships/tags" Target="../tags/tag456.xml"/><Relationship Id="rId36" Type="http://schemas.openxmlformats.org/officeDocument/2006/relationships/tags" Target="../tags/tag464.xml"/><Relationship Id="rId49" Type="http://schemas.openxmlformats.org/officeDocument/2006/relationships/slideLayout" Target="../slideLayouts/slideLayout2.xml"/><Relationship Id="rId57" Type="http://schemas.openxmlformats.org/officeDocument/2006/relationships/slide" Target="slide6.xml"/><Relationship Id="rId10" Type="http://schemas.openxmlformats.org/officeDocument/2006/relationships/tags" Target="../tags/tag438.xml"/><Relationship Id="rId31" Type="http://schemas.openxmlformats.org/officeDocument/2006/relationships/tags" Target="../tags/tag459.xml"/><Relationship Id="rId44" Type="http://schemas.openxmlformats.org/officeDocument/2006/relationships/tags" Target="../tags/tag472.xml"/><Relationship Id="rId52" Type="http://schemas.openxmlformats.org/officeDocument/2006/relationships/hyperlink" Target="https://github.com/Hironsan/anago" TargetMode="External"/><Relationship Id="rId60" Type="http://schemas.openxmlformats.org/officeDocument/2006/relationships/slide" Target="slide9.xml"/><Relationship Id="rId65" Type="http://schemas.openxmlformats.org/officeDocument/2006/relationships/slide" Target="slide14.xml"/><Relationship Id="rId73" Type="http://schemas.openxmlformats.org/officeDocument/2006/relationships/slide" Target="slide22.xml"/><Relationship Id="rId78" Type="http://schemas.openxmlformats.org/officeDocument/2006/relationships/slide" Target="slide27.xml"/><Relationship Id="rId81" Type="http://schemas.openxmlformats.org/officeDocument/2006/relationships/slide" Target="slide30.xml"/><Relationship Id="rId86" Type="http://schemas.openxmlformats.org/officeDocument/2006/relationships/slide" Target="slide35.xml"/><Relationship Id="rId4" Type="http://schemas.openxmlformats.org/officeDocument/2006/relationships/tags" Target="../tags/tag432.xml"/><Relationship Id="rId9" Type="http://schemas.openxmlformats.org/officeDocument/2006/relationships/tags" Target="../tags/tag437.xml"/></Relationships>
</file>

<file path=ppt/slides/_rels/slide12.xml.rels><?xml version="1.0" encoding="UTF-8" standalone="yes"?>
<Relationships xmlns="http://schemas.openxmlformats.org/package/2006/relationships"><Relationship Id="rId13" Type="http://schemas.openxmlformats.org/officeDocument/2006/relationships/tags" Target="../tags/tag489.xml"/><Relationship Id="rId18" Type="http://schemas.openxmlformats.org/officeDocument/2006/relationships/tags" Target="../tags/tag494.xml"/><Relationship Id="rId26" Type="http://schemas.openxmlformats.org/officeDocument/2006/relationships/tags" Target="../tags/tag502.xml"/><Relationship Id="rId39" Type="http://schemas.openxmlformats.org/officeDocument/2006/relationships/tags" Target="../tags/tag515.xml"/><Relationship Id="rId21" Type="http://schemas.openxmlformats.org/officeDocument/2006/relationships/tags" Target="../tags/tag497.xml"/><Relationship Id="rId34" Type="http://schemas.openxmlformats.org/officeDocument/2006/relationships/tags" Target="../tags/tag510.xml"/><Relationship Id="rId42" Type="http://schemas.openxmlformats.org/officeDocument/2006/relationships/tags" Target="../tags/tag518.xml"/><Relationship Id="rId47" Type="http://schemas.openxmlformats.org/officeDocument/2006/relationships/tags" Target="../tags/tag523.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483.xml"/><Relationship Id="rId71" Type="http://schemas.openxmlformats.org/officeDocument/2006/relationships/slide" Target="slide23.xml"/><Relationship Id="rId2" Type="http://schemas.openxmlformats.org/officeDocument/2006/relationships/tags" Target="../tags/tag478.xml"/><Relationship Id="rId16" Type="http://schemas.openxmlformats.org/officeDocument/2006/relationships/tags" Target="../tags/tag492.xml"/><Relationship Id="rId29" Type="http://schemas.openxmlformats.org/officeDocument/2006/relationships/tags" Target="../tags/tag505.xml"/><Relationship Id="rId11" Type="http://schemas.openxmlformats.org/officeDocument/2006/relationships/tags" Target="../tags/tag487.xml"/><Relationship Id="rId24" Type="http://schemas.openxmlformats.org/officeDocument/2006/relationships/tags" Target="../tags/tag500.xml"/><Relationship Id="rId32" Type="http://schemas.openxmlformats.org/officeDocument/2006/relationships/tags" Target="../tags/tag508.xml"/><Relationship Id="rId37" Type="http://schemas.openxmlformats.org/officeDocument/2006/relationships/tags" Target="../tags/tag513.xml"/><Relationship Id="rId40" Type="http://schemas.openxmlformats.org/officeDocument/2006/relationships/tags" Target="../tags/tag516.xml"/><Relationship Id="rId45" Type="http://schemas.openxmlformats.org/officeDocument/2006/relationships/tags" Target="../tags/tag521.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481.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495.xml"/><Relationship Id="rId4" Type="http://schemas.openxmlformats.org/officeDocument/2006/relationships/tags" Target="../tags/tag480.xml"/><Relationship Id="rId9" Type="http://schemas.openxmlformats.org/officeDocument/2006/relationships/tags" Target="../tags/tag485.xml"/><Relationship Id="rId14" Type="http://schemas.openxmlformats.org/officeDocument/2006/relationships/tags" Target="../tags/tag490.xml"/><Relationship Id="rId22" Type="http://schemas.openxmlformats.org/officeDocument/2006/relationships/tags" Target="../tags/tag498.xml"/><Relationship Id="rId27" Type="http://schemas.openxmlformats.org/officeDocument/2006/relationships/tags" Target="../tags/tag503.xml"/><Relationship Id="rId30" Type="http://schemas.openxmlformats.org/officeDocument/2006/relationships/tags" Target="../tags/tag506.xml"/><Relationship Id="rId35" Type="http://schemas.openxmlformats.org/officeDocument/2006/relationships/tags" Target="../tags/tag511.xml"/><Relationship Id="rId43" Type="http://schemas.openxmlformats.org/officeDocument/2006/relationships/tags" Target="../tags/tag519.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484.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479.xml"/><Relationship Id="rId12" Type="http://schemas.openxmlformats.org/officeDocument/2006/relationships/tags" Target="../tags/tag488.xml"/><Relationship Id="rId17" Type="http://schemas.openxmlformats.org/officeDocument/2006/relationships/tags" Target="../tags/tag493.xml"/><Relationship Id="rId25" Type="http://schemas.openxmlformats.org/officeDocument/2006/relationships/tags" Target="../tags/tag501.xml"/><Relationship Id="rId33" Type="http://schemas.openxmlformats.org/officeDocument/2006/relationships/tags" Target="../tags/tag509.xml"/><Relationship Id="rId38" Type="http://schemas.openxmlformats.org/officeDocument/2006/relationships/tags" Target="../tags/tag514.xml"/><Relationship Id="rId46" Type="http://schemas.openxmlformats.org/officeDocument/2006/relationships/tags" Target="../tags/tag522.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496.xml"/><Relationship Id="rId41" Type="http://schemas.openxmlformats.org/officeDocument/2006/relationships/tags" Target="../tags/tag517.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477.xml"/><Relationship Id="rId6" Type="http://schemas.openxmlformats.org/officeDocument/2006/relationships/tags" Target="../tags/tag482.xml"/><Relationship Id="rId15" Type="http://schemas.openxmlformats.org/officeDocument/2006/relationships/tags" Target="../tags/tag491.xml"/><Relationship Id="rId23" Type="http://schemas.openxmlformats.org/officeDocument/2006/relationships/tags" Target="../tags/tag499.xml"/><Relationship Id="rId28" Type="http://schemas.openxmlformats.org/officeDocument/2006/relationships/tags" Target="../tags/tag504.xml"/><Relationship Id="rId36" Type="http://schemas.openxmlformats.org/officeDocument/2006/relationships/tags" Target="../tags/tag512.xml"/><Relationship Id="rId49" Type="http://schemas.openxmlformats.org/officeDocument/2006/relationships/notesSlide" Target="../notesSlides/notesSlide12.xml"/><Relationship Id="rId57" Type="http://schemas.openxmlformats.org/officeDocument/2006/relationships/slide" Target="slide9.xml"/><Relationship Id="rId10" Type="http://schemas.openxmlformats.org/officeDocument/2006/relationships/tags" Target="../tags/tag486.xml"/><Relationship Id="rId31" Type="http://schemas.openxmlformats.org/officeDocument/2006/relationships/tags" Target="../tags/tag507.xml"/><Relationship Id="rId44" Type="http://schemas.openxmlformats.org/officeDocument/2006/relationships/tags" Target="../tags/tag520.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13.xml.rels><?xml version="1.0" encoding="UTF-8" standalone="yes"?>
<Relationships xmlns="http://schemas.openxmlformats.org/package/2006/relationships"><Relationship Id="rId13" Type="http://schemas.openxmlformats.org/officeDocument/2006/relationships/tags" Target="../tags/tag536.xml"/><Relationship Id="rId18" Type="http://schemas.openxmlformats.org/officeDocument/2006/relationships/tags" Target="../tags/tag541.xml"/><Relationship Id="rId26" Type="http://schemas.openxmlformats.org/officeDocument/2006/relationships/tags" Target="../tags/tag549.xml"/><Relationship Id="rId39" Type="http://schemas.openxmlformats.org/officeDocument/2006/relationships/tags" Target="../tags/tag562.xml"/><Relationship Id="rId21" Type="http://schemas.openxmlformats.org/officeDocument/2006/relationships/tags" Target="../tags/tag544.xml"/><Relationship Id="rId34" Type="http://schemas.openxmlformats.org/officeDocument/2006/relationships/tags" Target="../tags/tag557.xml"/><Relationship Id="rId42" Type="http://schemas.openxmlformats.org/officeDocument/2006/relationships/tags" Target="../tags/tag565.xml"/><Relationship Id="rId47" Type="http://schemas.openxmlformats.org/officeDocument/2006/relationships/tags" Target="../tags/tag570.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530.xml"/><Relationship Id="rId71" Type="http://schemas.openxmlformats.org/officeDocument/2006/relationships/slide" Target="slide23.xml"/><Relationship Id="rId2" Type="http://schemas.openxmlformats.org/officeDocument/2006/relationships/tags" Target="../tags/tag525.xml"/><Relationship Id="rId16" Type="http://schemas.openxmlformats.org/officeDocument/2006/relationships/tags" Target="../tags/tag539.xml"/><Relationship Id="rId29" Type="http://schemas.openxmlformats.org/officeDocument/2006/relationships/tags" Target="../tags/tag552.xml"/><Relationship Id="rId11" Type="http://schemas.openxmlformats.org/officeDocument/2006/relationships/tags" Target="../tags/tag534.xml"/><Relationship Id="rId24" Type="http://schemas.openxmlformats.org/officeDocument/2006/relationships/tags" Target="../tags/tag547.xml"/><Relationship Id="rId32" Type="http://schemas.openxmlformats.org/officeDocument/2006/relationships/tags" Target="../tags/tag555.xml"/><Relationship Id="rId37" Type="http://schemas.openxmlformats.org/officeDocument/2006/relationships/tags" Target="../tags/tag560.xml"/><Relationship Id="rId40" Type="http://schemas.openxmlformats.org/officeDocument/2006/relationships/tags" Target="../tags/tag563.xml"/><Relationship Id="rId45" Type="http://schemas.openxmlformats.org/officeDocument/2006/relationships/tags" Target="../tags/tag568.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528.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542.xml"/><Relationship Id="rId4" Type="http://schemas.openxmlformats.org/officeDocument/2006/relationships/tags" Target="../tags/tag527.xml"/><Relationship Id="rId9" Type="http://schemas.openxmlformats.org/officeDocument/2006/relationships/tags" Target="../tags/tag532.xml"/><Relationship Id="rId14" Type="http://schemas.openxmlformats.org/officeDocument/2006/relationships/tags" Target="../tags/tag537.xml"/><Relationship Id="rId22" Type="http://schemas.openxmlformats.org/officeDocument/2006/relationships/tags" Target="../tags/tag545.xml"/><Relationship Id="rId27" Type="http://schemas.openxmlformats.org/officeDocument/2006/relationships/tags" Target="../tags/tag550.xml"/><Relationship Id="rId30" Type="http://schemas.openxmlformats.org/officeDocument/2006/relationships/tags" Target="../tags/tag553.xml"/><Relationship Id="rId35" Type="http://schemas.openxmlformats.org/officeDocument/2006/relationships/tags" Target="../tags/tag558.xml"/><Relationship Id="rId43" Type="http://schemas.openxmlformats.org/officeDocument/2006/relationships/tags" Target="../tags/tag566.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531.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526.xml"/><Relationship Id="rId12" Type="http://schemas.openxmlformats.org/officeDocument/2006/relationships/tags" Target="../tags/tag535.xml"/><Relationship Id="rId17" Type="http://schemas.openxmlformats.org/officeDocument/2006/relationships/tags" Target="../tags/tag540.xml"/><Relationship Id="rId25" Type="http://schemas.openxmlformats.org/officeDocument/2006/relationships/tags" Target="../tags/tag548.xml"/><Relationship Id="rId33" Type="http://schemas.openxmlformats.org/officeDocument/2006/relationships/tags" Target="../tags/tag556.xml"/><Relationship Id="rId38" Type="http://schemas.openxmlformats.org/officeDocument/2006/relationships/tags" Target="../tags/tag561.xml"/><Relationship Id="rId46" Type="http://schemas.openxmlformats.org/officeDocument/2006/relationships/tags" Target="../tags/tag569.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543.xml"/><Relationship Id="rId41" Type="http://schemas.openxmlformats.org/officeDocument/2006/relationships/tags" Target="../tags/tag564.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524.xml"/><Relationship Id="rId6" Type="http://schemas.openxmlformats.org/officeDocument/2006/relationships/tags" Target="../tags/tag529.xml"/><Relationship Id="rId15" Type="http://schemas.openxmlformats.org/officeDocument/2006/relationships/tags" Target="../tags/tag538.xml"/><Relationship Id="rId23" Type="http://schemas.openxmlformats.org/officeDocument/2006/relationships/tags" Target="../tags/tag546.xml"/><Relationship Id="rId28" Type="http://schemas.openxmlformats.org/officeDocument/2006/relationships/tags" Target="../tags/tag551.xml"/><Relationship Id="rId36" Type="http://schemas.openxmlformats.org/officeDocument/2006/relationships/tags" Target="../tags/tag559.xml"/><Relationship Id="rId49" Type="http://schemas.openxmlformats.org/officeDocument/2006/relationships/notesSlide" Target="../notesSlides/notesSlide13.xml"/><Relationship Id="rId57" Type="http://schemas.openxmlformats.org/officeDocument/2006/relationships/slide" Target="slide9.xml"/><Relationship Id="rId10" Type="http://schemas.openxmlformats.org/officeDocument/2006/relationships/tags" Target="../tags/tag533.xml"/><Relationship Id="rId31" Type="http://schemas.openxmlformats.org/officeDocument/2006/relationships/tags" Target="../tags/tag554.xml"/><Relationship Id="rId44" Type="http://schemas.openxmlformats.org/officeDocument/2006/relationships/tags" Target="../tags/tag567.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14.xml.rels><?xml version="1.0" encoding="UTF-8" standalone="yes"?>
<Relationships xmlns="http://schemas.openxmlformats.org/package/2006/relationships"><Relationship Id="rId13" Type="http://schemas.openxmlformats.org/officeDocument/2006/relationships/tags" Target="../tags/tag583.xml"/><Relationship Id="rId18" Type="http://schemas.openxmlformats.org/officeDocument/2006/relationships/tags" Target="../tags/tag588.xml"/><Relationship Id="rId26" Type="http://schemas.openxmlformats.org/officeDocument/2006/relationships/tags" Target="../tags/tag596.xml"/><Relationship Id="rId39" Type="http://schemas.openxmlformats.org/officeDocument/2006/relationships/tags" Target="../tags/tag609.xml"/><Relationship Id="rId21" Type="http://schemas.openxmlformats.org/officeDocument/2006/relationships/tags" Target="../tags/tag591.xml"/><Relationship Id="rId34" Type="http://schemas.openxmlformats.org/officeDocument/2006/relationships/tags" Target="../tags/tag604.xml"/><Relationship Id="rId42" Type="http://schemas.openxmlformats.org/officeDocument/2006/relationships/tags" Target="../tags/tag612.xml"/><Relationship Id="rId47" Type="http://schemas.openxmlformats.org/officeDocument/2006/relationships/tags" Target="../tags/tag617.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577.xml"/><Relationship Id="rId71" Type="http://schemas.openxmlformats.org/officeDocument/2006/relationships/slide" Target="slide23.xml"/><Relationship Id="rId2" Type="http://schemas.openxmlformats.org/officeDocument/2006/relationships/tags" Target="../tags/tag572.xml"/><Relationship Id="rId16" Type="http://schemas.openxmlformats.org/officeDocument/2006/relationships/tags" Target="../tags/tag586.xml"/><Relationship Id="rId29" Type="http://schemas.openxmlformats.org/officeDocument/2006/relationships/tags" Target="../tags/tag599.xml"/><Relationship Id="rId11" Type="http://schemas.openxmlformats.org/officeDocument/2006/relationships/tags" Target="../tags/tag581.xml"/><Relationship Id="rId24" Type="http://schemas.openxmlformats.org/officeDocument/2006/relationships/tags" Target="../tags/tag594.xml"/><Relationship Id="rId32" Type="http://schemas.openxmlformats.org/officeDocument/2006/relationships/tags" Target="../tags/tag602.xml"/><Relationship Id="rId37" Type="http://schemas.openxmlformats.org/officeDocument/2006/relationships/tags" Target="../tags/tag607.xml"/><Relationship Id="rId40" Type="http://schemas.openxmlformats.org/officeDocument/2006/relationships/tags" Target="../tags/tag610.xml"/><Relationship Id="rId45" Type="http://schemas.openxmlformats.org/officeDocument/2006/relationships/tags" Target="../tags/tag615.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575.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589.xml"/><Relationship Id="rId4" Type="http://schemas.openxmlformats.org/officeDocument/2006/relationships/tags" Target="../tags/tag574.xml"/><Relationship Id="rId9" Type="http://schemas.openxmlformats.org/officeDocument/2006/relationships/tags" Target="../tags/tag579.xml"/><Relationship Id="rId14" Type="http://schemas.openxmlformats.org/officeDocument/2006/relationships/tags" Target="../tags/tag584.xml"/><Relationship Id="rId22" Type="http://schemas.openxmlformats.org/officeDocument/2006/relationships/tags" Target="../tags/tag592.xml"/><Relationship Id="rId27" Type="http://schemas.openxmlformats.org/officeDocument/2006/relationships/tags" Target="../tags/tag597.xml"/><Relationship Id="rId30" Type="http://schemas.openxmlformats.org/officeDocument/2006/relationships/tags" Target="../tags/tag600.xml"/><Relationship Id="rId35" Type="http://schemas.openxmlformats.org/officeDocument/2006/relationships/tags" Target="../tags/tag605.xml"/><Relationship Id="rId43" Type="http://schemas.openxmlformats.org/officeDocument/2006/relationships/tags" Target="../tags/tag613.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578.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573.xml"/><Relationship Id="rId12" Type="http://schemas.openxmlformats.org/officeDocument/2006/relationships/tags" Target="../tags/tag582.xml"/><Relationship Id="rId17" Type="http://schemas.openxmlformats.org/officeDocument/2006/relationships/tags" Target="../tags/tag587.xml"/><Relationship Id="rId25" Type="http://schemas.openxmlformats.org/officeDocument/2006/relationships/tags" Target="../tags/tag595.xml"/><Relationship Id="rId33" Type="http://schemas.openxmlformats.org/officeDocument/2006/relationships/tags" Target="../tags/tag603.xml"/><Relationship Id="rId38" Type="http://schemas.openxmlformats.org/officeDocument/2006/relationships/tags" Target="../tags/tag608.xml"/><Relationship Id="rId46" Type="http://schemas.openxmlformats.org/officeDocument/2006/relationships/tags" Target="../tags/tag616.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590.xml"/><Relationship Id="rId41" Type="http://schemas.openxmlformats.org/officeDocument/2006/relationships/tags" Target="../tags/tag611.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571.xml"/><Relationship Id="rId6" Type="http://schemas.openxmlformats.org/officeDocument/2006/relationships/tags" Target="../tags/tag576.xml"/><Relationship Id="rId15" Type="http://schemas.openxmlformats.org/officeDocument/2006/relationships/tags" Target="../tags/tag585.xml"/><Relationship Id="rId23" Type="http://schemas.openxmlformats.org/officeDocument/2006/relationships/tags" Target="../tags/tag593.xml"/><Relationship Id="rId28" Type="http://schemas.openxmlformats.org/officeDocument/2006/relationships/tags" Target="../tags/tag598.xml"/><Relationship Id="rId36" Type="http://schemas.openxmlformats.org/officeDocument/2006/relationships/tags" Target="../tags/tag606.xml"/><Relationship Id="rId49" Type="http://schemas.openxmlformats.org/officeDocument/2006/relationships/notesSlide" Target="../notesSlides/notesSlide14.xml"/><Relationship Id="rId57" Type="http://schemas.openxmlformats.org/officeDocument/2006/relationships/slide" Target="slide9.xml"/><Relationship Id="rId10" Type="http://schemas.openxmlformats.org/officeDocument/2006/relationships/tags" Target="../tags/tag580.xml"/><Relationship Id="rId31" Type="http://schemas.openxmlformats.org/officeDocument/2006/relationships/tags" Target="../tags/tag601.xml"/><Relationship Id="rId44" Type="http://schemas.openxmlformats.org/officeDocument/2006/relationships/tags" Target="../tags/tag614.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15.xml.rels><?xml version="1.0" encoding="UTF-8" standalone="yes"?>
<Relationships xmlns="http://schemas.openxmlformats.org/package/2006/relationships"><Relationship Id="rId13" Type="http://schemas.openxmlformats.org/officeDocument/2006/relationships/tags" Target="../tags/tag630.xml"/><Relationship Id="rId18" Type="http://schemas.openxmlformats.org/officeDocument/2006/relationships/tags" Target="../tags/tag635.xml"/><Relationship Id="rId26" Type="http://schemas.openxmlformats.org/officeDocument/2006/relationships/tags" Target="../tags/tag643.xml"/><Relationship Id="rId39" Type="http://schemas.openxmlformats.org/officeDocument/2006/relationships/tags" Target="../tags/tag656.xml"/><Relationship Id="rId21" Type="http://schemas.openxmlformats.org/officeDocument/2006/relationships/tags" Target="../tags/tag638.xml"/><Relationship Id="rId34" Type="http://schemas.openxmlformats.org/officeDocument/2006/relationships/tags" Target="../tags/tag651.xml"/><Relationship Id="rId42" Type="http://schemas.openxmlformats.org/officeDocument/2006/relationships/tags" Target="../tags/tag659.xml"/><Relationship Id="rId47" Type="http://schemas.openxmlformats.org/officeDocument/2006/relationships/tags" Target="../tags/tag664.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624.xml"/><Relationship Id="rId71" Type="http://schemas.openxmlformats.org/officeDocument/2006/relationships/slide" Target="slide23.xml"/><Relationship Id="rId2" Type="http://schemas.openxmlformats.org/officeDocument/2006/relationships/tags" Target="../tags/tag619.xml"/><Relationship Id="rId16" Type="http://schemas.openxmlformats.org/officeDocument/2006/relationships/tags" Target="../tags/tag633.xml"/><Relationship Id="rId29" Type="http://schemas.openxmlformats.org/officeDocument/2006/relationships/tags" Target="../tags/tag646.xml"/><Relationship Id="rId11" Type="http://schemas.openxmlformats.org/officeDocument/2006/relationships/tags" Target="../tags/tag628.xml"/><Relationship Id="rId24" Type="http://schemas.openxmlformats.org/officeDocument/2006/relationships/tags" Target="../tags/tag641.xml"/><Relationship Id="rId32" Type="http://schemas.openxmlformats.org/officeDocument/2006/relationships/tags" Target="../tags/tag649.xml"/><Relationship Id="rId37" Type="http://schemas.openxmlformats.org/officeDocument/2006/relationships/tags" Target="../tags/tag654.xml"/><Relationship Id="rId40" Type="http://schemas.openxmlformats.org/officeDocument/2006/relationships/tags" Target="../tags/tag657.xml"/><Relationship Id="rId45" Type="http://schemas.openxmlformats.org/officeDocument/2006/relationships/tags" Target="../tags/tag662.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622.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636.xml"/><Relationship Id="rId4" Type="http://schemas.openxmlformats.org/officeDocument/2006/relationships/tags" Target="../tags/tag621.xml"/><Relationship Id="rId9" Type="http://schemas.openxmlformats.org/officeDocument/2006/relationships/tags" Target="../tags/tag626.xml"/><Relationship Id="rId14" Type="http://schemas.openxmlformats.org/officeDocument/2006/relationships/tags" Target="../tags/tag631.xml"/><Relationship Id="rId22" Type="http://schemas.openxmlformats.org/officeDocument/2006/relationships/tags" Target="../tags/tag639.xml"/><Relationship Id="rId27" Type="http://schemas.openxmlformats.org/officeDocument/2006/relationships/tags" Target="../tags/tag644.xml"/><Relationship Id="rId30" Type="http://schemas.openxmlformats.org/officeDocument/2006/relationships/tags" Target="../tags/tag647.xml"/><Relationship Id="rId35" Type="http://schemas.openxmlformats.org/officeDocument/2006/relationships/tags" Target="../tags/tag652.xml"/><Relationship Id="rId43" Type="http://schemas.openxmlformats.org/officeDocument/2006/relationships/tags" Target="../tags/tag660.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625.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620.xml"/><Relationship Id="rId12" Type="http://schemas.openxmlformats.org/officeDocument/2006/relationships/tags" Target="../tags/tag629.xml"/><Relationship Id="rId17" Type="http://schemas.openxmlformats.org/officeDocument/2006/relationships/tags" Target="../tags/tag634.xml"/><Relationship Id="rId25" Type="http://schemas.openxmlformats.org/officeDocument/2006/relationships/tags" Target="../tags/tag642.xml"/><Relationship Id="rId33" Type="http://schemas.openxmlformats.org/officeDocument/2006/relationships/tags" Target="../tags/tag650.xml"/><Relationship Id="rId38" Type="http://schemas.openxmlformats.org/officeDocument/2006/relationships/tags" Target="../tags/tag655.xml"/><Relationship Id="rId46" Type="http://schemas.openxmlformats.org/officeDocument/2006/relationships/tags" Target="../tags/tag663.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637.xml"/><Relationship Id="rId41" Type="http://schemas.openxmlformats.org/officeDocument/2006/relationships/tags" Target="../tags/tag658.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618.xml"/><Relationship Id="rId6" Type="http://schemas.openxmlformats.org/officeDocument/2006/relationships/tags" Target="../tags/tag623.xml"/><Relationship Id="rId15" Type="http://schemas.openxmlformats.org/officeDocument/2006/relationships/tags" Target="../tags/tag632.xml"/><Relationship Id="rId23" Type="http://schemas.openxmlformats.org/officeDocument/2006/relationships/tags" Target="../tags/tag640.xml"/><Relationship Id="rId28" Type="http://schemas.openxmlformats.org/officeDocument/2006/relationships/tags" Target="../tags/tag645.xml"/><Relationship Id="rId36" Type="http://schemas.openxmlformats.org/officeDocument/2006/relationships/tags" Target="../tags/tag653.xml"/><Relationship Id="rId49" Type="http://schemas.openxmlformats.org/officeDocument/2006/relationships/notesSlide" Target="../notesSlides/notesSlide15.xml"/><Relationship Id="rId57" Type="http://schemas.openxmlformats.org/officeDocument/2006/relationships/slide" Target="slide9.xml"/><Relationship Id="rId10" Type="http://schemas.openxmlformats.org/officeDocument/2006/relationships/tags" Target="../tags/tag627.xml"/><Relationship Id="rId31" Type="http://schemas.openxmlformats.org/officeDocument/2006/relationships/tags" Target="../tags/tag648.xml"/><Relationship Id="rId44" Type="http://schemas.openxmlformats.org/officeDocument/2006/relationships/tags" Target="../tags/tag661.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16.xml.rels><?xml version="1.0" encoding="UTF-8" standalone="yes"?>
<Relationships xmlns="http://schemas.openxmlformats.org/package/2006/relationships"><Relationship Id="rId13" Type="http://schemas.openxmlformats.org/officeDocument/2006/relationships/tags" Target="../tags/tag677.xml"/><Relationship Id="rId18" Type="http://schemas.openxmlformats.org/officeDocument/2006/relationships/tags" Target="../tags/tag682.xml"/><Relationship Id="rId26" Type="http://schemas.openxmlformats.org/officeDocument/2006/relationships/tags" Target="../tags/tag690.xml"/><Relationship Id="rId39" Type="http://schemas.openxmlformats.org/officeDocument/2006/relationships/tags" Target="../tags/tag703.xml"/><Relationship Id="rId21" Type="http://schemas.openxmlformats.org/officeDocument/2006/relationships/tags" Target="../tags/tag685.xml"/><Relationship Id="rId34" Type="http://schemas.openxmlformats.org/officeDocument/2006/relationships/tags" Target="../tags/tag698.xml"/><Relationship Id="rId42" Type="http://schemas.openxmlformats.org/officeDocument/2006/relationships/tags" Target="../tags/tag706.xml"/><Relationship Id="rId47" Type="http://schemas.openxmlformats.org/officeDocument/2006/relationships/tags" Target="../tags/tag711.xml"/><Relationship Id="rId50" Type="http://schemas.openxmlformats.org/officeDocument/2006/relationships/image" Target="../media/image9.png"/><Relationship Id="rId55" Type="http://schemas.openxmlformats.org/officeDocument/2006/relationships/slide" Target="slide5.xml"/><Relationship Id="rId63" Type="http://schemas.openxmlformats.org/officeDocument/2006/relationships/slide" Target="slide13.xml"/><Relationship Id="rId68" Type="http://schemas.openxmlformats.org/officeDocument/2006/relationships/slide" Target="slide18.xml"/><Relationship Id="rId76" Type="http://schemas.openxmlformats.org/officeDocument/2006/relationships/slide" Target="slide26.xml"/><Relationship Id="rId84" Type="http://schemas.openxmlformats.org/officeDocument/2006/relationships/slide" Target="slide34.xml"/><Relationship Id="rId89" Type="http://schemas.openxmlformats.org/officeDocument/2006/relationships/slide" Target="slide39.xml"/><Relationship Id="rId7" Type="http://schemas.openxmlformats.org/officeDocument/2006/relationships/tags" Target="../tags/tag671.xml"/><Relationship Id="rId71" Type="http://schemas.openxmlformats.org/officeDocument/2006/relationships/slide" Target="slide21.xml"/><Relationship Id="rId2" Type="http://schemas.openxmlformats.org/officeDocument/2006/relationships/tags" Target="../tags/tag666.xml"/><Relationship Id="rId16" Type="http://schemas.openxmlformats.org/officeDocument/2006/relationships/tags" Target="../tags/tag680.xml"/><Relationship Id="rId29" Type="http://schemas.openxmlformats.org/officeDocument/2006/relationships/tags" Target="../tags/tag693.xml"/><Relationship Id="rId11" Type="http://schemas.openxmlformats.org/officeDocument/2006/relationships/tags" Target="../tags/tag675.xml"/><Relationship Id="rId24" Type="http://schemas.openxmlformats.org/officeDocument/2006/relationships/tags" Target="../tags/tag688.xml"/><Relationship Id="rId32" Type="http://schemas.openxmlformats.org/officeDocument/2006/relationships/tags" Target="../tags/tag696.xml"/><Relationship Id="rId37" Type="http://schemas.openxmlformats.org/officeDocument/2006/relationships/tags" Target="../tags/tag701.xml"/><Relationship Id="rId40" Type="http://schemas.openxmlformats.org/officeDocument/2006/relationships/tags" Target="../tags/tag704.xml"/><Relationship Id="rId45" Type="http://schemas.openxmlformats.org/officeDocument/2006/relationships/tags" Target="../tags/tag709.xml"/><Relationship Id="rId53" Type="http://schemas.openxmlformats.org/officeDocument/2006/relationships/slide" Target="slide3.xml"/><Relationship Id="rId58" Type="http://schemas.openxmlformats.org/officeDocument/2006/relationships/slide" Target="slide8.xml"/><Relationship Id="rId66" Type="http://schemas.openxmlformats.org/officeDocument/2006/relationships/slide" Target="slide16.xml"/><Relationship Id="rId74" Type="http://schemas.openxmlformats.org/officeDocument/2006/relationships/slide" Target="slide24.xml"/><Relationship Id="rId79" Type="http://schemas.openxmlformats.org/officeDocument/2006/relationships/slide" Target="slide29.xml"/><Relationship Id="rId87" Type="http://schemas.openxmlformats.org/officeDocument/2006/relationships/slide" Target="slide37.xml"/><Relationship Id="rId5" Type="http://schemas.openxmlformats.org/officeDocument/2006/relationships/tags" Target="../tags/tag669.xml"/><Relationship Id="rId61" Type="http://schemas.openxmlformats.org/officeDocument/2006/relationships/slide" Target="slide11.xml"/><Relationship Id="rId82" Type="http://schemas.openxmlformats.org/officeDocument/2006/relationships/slide" Target="slide32.xml"/><Relationship Id="rId90" Type="http://schemas.openxmlformats.org/officeDocument/2006/relationships/slide" Target="slide40.xml"/><Relationship Id="rId19" Type="http://schemas.openxmlformats.org/officeDocument/2006/relationships/tags" Target="../tags/tag683.xml"/><Relationship Id="rId4" Type="http://schemas.openxmlformats.org/officeDocument/2006/relationships/tags" Target="../tags/tag668.xml"/><Relationship Id="rId9" Type="http://schemas.openxmlformats.org/officeDocument/2006/relationships/tags" Target="../tags/tag673.xml"/><Relationship Id="rId14" Type="http://schemas.openxmlformats.org/officeDocument/2006/relationships/tags" Target="../tags/tag678.xml"/><Relationship Id="rId22" Type="http://schemas.openxmlformats.org/officeDocument/2006/relationships/tags" Target="../tags/tag686.xml"/><Relationship Id="rId27" Type="http://schemas.openxmlformats.org/officeDocument/2006/relationships/tags" Target="../tags/tag691.xml"/><Relationship Id="rId30" Type="http://schemas.openxmlformats.org/officeDocument/2006/relationships/tags" Target="../tags/tag694.xml"/><Relationship Id="rId35" Type="http://schemas.openxmlformats.org/officeDocument/2006/relationships/tags" Target="../tags/tag699.xml"/><Relationship Id="rId43" Type="http://schemas.openxmlformats.org/officeDocument/2006/relationships/tags" Target="../tags/tag707.xml"/><Relationship Id="rId48" Type="http://schemas.openxmlformats.org/officeDocument/2006/relationships/slideLayout" Target="../slideLayouts/slideLayout2.xml"/><Relationship Id="rId56" Type="http://schemas.openxmlformats.org/officeDocument/2006/relationships/slide" Target="slide6.xml"/><Relationship Id="rId64" Type="http://schemas.openxmlformats.org/officeDocument/2006/relationships/slide" Target="slide14.xml"/><Relationship Id="rId69" Type="http://schemas.openxmlformats.org/officeDocument/2006/relationships/slide" Target="slide19.xml"/><Relationship Id="rId77" Type="http://schemas.openxmlformats.org/officeDocument/2006/relationships/slide" Target="slide27.xml"/><Relationship Id="rId8" Type="http://schemas.openxmlformats.org/officeDocument/2006/relationships/tags" Target="../tags/tag672.xml"/><Relationship Id="rId51" Type="http://schemas.openxmlformats.org/officeDocument/2006/relationships/image" Target="../media/image10.svg"/><Relationship Id="rId72" Type="http://schemas.openxmlformats.org/officeDocument/2006/relationships/slide" Target="slide22.xml"/><Relationship Id="rId80" Type="http://schemas.openxmlformats.org/officeDocument/2006/relationships/slide" Target="slide30.xml"/><Relationship Id="rId85" Type="http://schemas.openxmlformats.org/officeDocument/2006/relationships/slide" Target="slide35.xml"/><Relationship Id="rId3" Type="http://schemas.openxmlformats.org/officeDocument/2006/relationships/tags" Target="../tags/tag667.xml"/><Relationship Id="rId12" Type="http://schemas.openxmlformats.org/officeDocument/2006/relationships/tags" Target="../tags/tag676.xml"/><Relationship Id="rId17" Type="http://schemas.openxmlformats.org/officeDocument/2006/relationships/tags" Target="../tags/tag681.xml"/><Relationship Id="rId25" Type="http://schemas.openxmlformats.org/officeDocument/2006/relationships/tags" Target="../tags/tag689.xml"/><Relationship Id="rId33" Type="http://schemas.openxmlformats.org/officeDocument/2006/relationships/tags" Target="../tags/tag697.xml"/><Relationship Id="rId38" Type="http://schemas.openxmlformats.org/officeDocument/2006/relationships/tags" Target="../tags/tag702.xml"/><Relationship Id="rId46" Type="http://schemas.openxmlformats.org/officeDocument/2006/relationships/tags" Target="../tags/tag710.xml"/><Relationship Id="rId59" Type="http://schemas.openxmlformats.org/officeDocument/2006/relationships/slide" Target="slide9.xml"/><Relationship Id="rId67" Type="http://schemas.openxmlformats.org/officeDocument/2006/relationships/slide" Target="slide17.xml"/><Relationship Id="rId20" Type="http://schemas.openxmlformats.org/officeDocument/2006/relationships/tags" Target="../tags/tag684.xml"/><Relationship Id="rId41" Type="http://schemas.openxmlformats.org/officeDocument/2006/relationships/tags" Target="../tags/tag705.xml"/><Relationship Id="rId54" Type="http://schemas.openxmlformats.org/officeDocument/2006/relationships/slide" Target="slide4.xml"/><Relationship Id="rId62" Type="http://schemas.openxmlformats.org/officeDocument/2006/relationships/slide" Target="slide12.xml"/><Relationship Id="rId70" Type="http://schemas.openxmlformats.org/officeDocument/2006/relationships/slide" Target="slide20.xml"/><Relationship Id="rId75" Type="http://schemas.openxmlformats.org/officeDocument/2006/relationships/slide" Target="slide25.xml"/><Relationship Id="rId83" Type="http://schemas.openxmlformats.org/officeDocument/2006/relationships/slide" Target="slide33.xml"/><Relationship Id="rId88" Type="http://schemas.openxmlformats.org/officeDocument/2006/relationships/slide" Target="slide38.xml"/><Relationship Id="rId1" Type="http://schemas.openxmlformats.org/officeDocument/2006/relationships/tags" Target="../tags/tag665.xml"/><Relationship Id="rId6" Type="http://schemas.openxmlformats.org/officeDocument/2006/relationships/tags" Target="../tags/tag670.xml"/><Relationship Id="rId15" Type="http://schemas.openxmlformats.org/officeDocument/2006/relationships/tags" Target="../tags/tag679.xml"/><Relationship Id="rId23" Type="http://schemas.openxmlformats.org/officeDocument/2006/relationships/tags" Target="../tags/tag687.xml"/><Relationship Id="rId28" Type="http://schemas.openxmlformats.org/officeDocument/2006/relationships/tags" Target="../tags/tag692.xml"/><Relationship Id="rId36" Type="http://schemas.openxmlformats.org/officeDocument/2006/relationships/tags" Target="../tags/tag700.xml"/><Relationship Id="rId49" Type="http://schemas.openxmlformats.org/officeDocument/2006/relationships/notesSlide" Target="../notesSlides/notesSlide16.xml"/><Relationship Id="rId57" Type="http://schemas.openxmlformats.org/officeDocument/2006/relationships/slide" Target="slide7.xml"/><Relationship Id="rId10" Type="http://schemas.openxmlformats.org/officeDocument/2006/relationships/tags" Target="../tags/tag674.xml"/><Relationship Id="rId31" Type="http://schemas.openxmlformats.org/officeDocument/2006/relationships/tags" Target="../tags/tag695.xml"/><Relationship Id="rId44" Type="http://schemas.openxmlformats.org/officeDocument/2006/relationships/tags" Target="../tags/tag708.xml"/><Relationship Id="rId52" Type="http://schemas.openxmlformats.org/officeDocument/2006/relationships/slide" Target="slide2.xml"/><Relationship Id="rId60" Type="http://schemas.openxmlformats.org/officeDocument/2006/relationships/slide" Target="slide10.xml"/><Relationship Id="rId65" Type="http://schemas.openxmlformats.org/officeDocument/2006/relationships/slide" Target="slide15.xml"/><Relationship Id="rId73" Type="http://schemas.openxmlformats.org/officeDocument/2006/relationships/slide" Target="slide23.xml"/><Relationship Id="rId78" Type="http://schemas.openxmlformats.org/officeDocument/2006/relationships/slide" Target="slide28.xml"/><Relationship Id="rId81" Type="http://schemas.openxmlformats.org/officeDocument/2006/relationships/slide" Target="slide31.xml"/><Relationship Id="rId86" Type="http://schemas.openxmlformats.org/officeDocument/2006/relationships/slide" Target="slide36.xml"/></Relationships>
</file>

<file path=ppt/slides/_rels/slide17.xml.rels><?xml version="1.0" encoding="UTF-8" standalone="yes"?>
<Relationships xmlns="http://schemas.openxmlformats.org/package/2006/relationships"><Relationship Id="rId13" Type="http://schemas.openxmlformats.org/officeDocument/2006/relationships/tags" Target="../tags/tag724.xml"/><Relationship Id="rId18" Type="http://schemas.openxmlformats.org/officeDocument/2006/relationships/tags" Target="../tags/tag729.xml"/><Relationship Id="rId26" Type="http://schemas.openxmlformats.org/officeDocument/2006/relationships/tags" Target="../tags/tag737.xml"/><Relationship Id="rId39" Type="http://schemas.openxmlformats.org/officeDocument/2006/relationships/tags" Target="../tags/tag750.xml"/><Relationship Id="rId21" Type="http://schemas.openxmlformats.org/officeDocument/2006/relationships/tags" Target="../tags/tag732.xml"/><Relationship Id="rId34" Type="http://schemas.openxmlformats.org/officeDocument/2006/relationships/tags" Target="../tags/tag745.xml"/><Relationship Id="rId42" Type="http://schemas.openxmlformats.org/officeDocument/2006/relationships/tags" Target="../tags/tag753.xml"/><Relationship Id="rId47" Type="http://schemas.openxmlformats.org/officeDocument/2006/relationships/tags" Target="../tags/tag758.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718.xml"/><Relationship Id="rId71" Type="http://schemas.openxmlformats.org/officeDocument/2006/relationships/slide" Target="slide23.xml"/><Relationship Id="rId2" Type="http://schemas.openxmlformats.org/officeDocument/2006/relationships/tags" Target="../tags/tag713.xml"/><Relationship Id="rId16" Type="http://schemas.openxmlformats.org/officeDocument/2006/relationships/tags" Target="../tags/tag727.xml"/><Relationship Id="rId29" Type="http://schemas.openxmlformats.org/officeDocument/2006/relationships/tags" Target="../tags/tag740.xml"/><Relationship Id="rId11" Type="http://schemas.openxmlformats.org/officeDocument/2006/relationships/tags" Target="../tags/tag722.xml"/><Relationship Id="rId24" Type="http://schemas.openxmlformats.org/officeDocument/2006/relationships/tags" Target="../tags/tag735.xml"/><Relationship Id="rId32" Type="http://schemas.openxmlformats.org/officeDocument/2006/relationships/tags" Target="../tags/tag743.xml"/><Relationship Id="rId37" Type="http://schemas.openxmlformats.org/officeDocument/2006/relationships/tags" Target="../tags/tag748.xml"/><Relationship Id="rId40" Type="http://schemas.openxmlformats.org/officeDocument/2006/relationships/tags" Target="../tags/tag751.xml"/><Relationship Id="rId45" Type="http://schemas.openxmlformats.org/officeDocument/2006/relationships/tags" Target="../tags/tag756.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716.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730.xml"/><Relationship Id="rId4" Type="http://schemas.openxmlformats.org/officeDocument/2006/relationships/tags" Target="../tags/tag715.xml"/><Relationship Id="rId9" Type="http://schemas.openxmlformats.org/officeDocument/2006/relationships/tags" Target="../tags/tag720.xml"/><Relationship Id="rId14" Type="http://schemas.openxmlformats.org/officeDocument/2006/relationships/tags" Target="../tags/tag725.xml"/><Relationship Id="rId22" Type="http://schemas.openxmlformats.org/officeDocument/2006/relationships/tags" Target="../tags/tag733.xml"/><Relationship Id="rId27" Type="http://schemas.openxmlformats.org/officeDocument/2006/relationships/tags" Target="../tags/tag738.xml"/><Relationship Id="rId30" Type="http://schemas.openxmlformats.org/officeDocument/2006/relationships/tags" Target="../tags/tag741.xml"/><Relationship Id="rId35" Type="http://schemas.openxmlformats.org/officeDocument/2006/relationships/tags" Target="../tags/tag746.xml"/><Relationship Id="rId43" Type="http://schemas.openxmlformats.org/officeDocument/2006/relationships/tags" Target="../tags/tag754.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719.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714.xml"/><Relationship Id="rId12" Type="http://schemas.openxmlformats.org/officeDocument/2006/relationships/tags" Target="../tags/tag723.xml"/><Relationship Id="rId17" Type="http://schemas.openxmlformats.org/officeDocument/2006/relationships/tags" Target="../tags/tag728.xml"/><Relationship Id="rId25" Type="http://schemas.openxmlformats.org/officeDocument/2006/relationships/tags" Target="../tags/tag736.xml"/><Relationship Id="rId33" Type="http://schemas.openxmlformats.org/officeDocument/2006/relationships/tags" Target="../tags/tag744.xml"/><Relationship Id="rId38" Type="http://schemas.openxmlformats.org/officeDocument/2006/relationships/tags" Target="../tags/tag749.xml"/><Relationship Id="rId46" Type="http://schemas.openxmlformats.org/officeDocument/2006/relationships/tags" Target="../tags/tag757.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731.xml"/><Relationship Id="rId41" Type="http://schemas.openxmlformats.org/officeDocument/2006/relationships/tags" Target="../tags/tag752.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712.xml"/><Relationship Id="rId6" Type="http://schemas.openxmlformats.org/officeDocument/2006/relationships/tags" Target="../tags/tag717.xml"/><Relationship Id="rId15" Type="http://schemas.openxmlformats.org/officeDocument/2006/relationships/tags" Target="../tags/tag726.xml"/><Relationship Id="rId23" Type="http://schemas.openxmlformats.org/officeDocument/2006/relationships/tags" Target="../tags/tag734.xml"/><Relationship Id="rId28" Type="http://schemas.openxmlformats.org/officeDocument/2006/relationships/tags" Target="../tags/tag739.xml"/><Relationship Id="rId36" Type="http://schemas.openxmlformats.org/officeDocument/2006/relationships/tags" Target="../tags/tag747.xml"/><Relationship Id="rId49" Type="http://schemas.openxmlformats.org/officeDocument/2006/relationships/notesSlide" Target="../notesSlides/notesSlide17.xml"/><Relationship Id="rId57" Type="http://schemas.openxmlformats.org/officeDocument/2006/relationships/slide" Target="slide9.xml"/><Relationship Id="rId10" Type="http://schemas.openxmlformats.org/officeDocument/2006/relationships/tags" Target="../tags/tag721.xml"/><Relationship Id="rId31" Type="http://schemas.openxmlformats.org/officeDocument/2006/relationships/tags" Target="../tags/tag742.xml"/><Relationship Id="rId44" Type="http://schemas.openxmlformats.org/officeDocument/2006/relationships/tags" Target="../tags/tag755.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18.xml.rels><?xml version="1.0" encoding="UTF-8" standalone="yes"?>
<Relationships xmlns="http://schemas.openxmlformats.org/package/2006/relationships"><Relationship Id="rId13" Type="http://schemas.openxmlformats.org/officeDocument/2006/relationships/tags" Target="../tags/tag771.xml"/><Relationship Id="rId18" Type="http://schemas.openxmlformats.org/officeDocument/2006/relationships/tags" Target="../tags/tag776.xml"/><Relationship Id="rId26" Type="http://schemas.openxmlformats.org/officeDocument/2006/relationships/tags" Target="../tags/tag784.xml"/><Relationship Id="rId39" Type="http://schemas.openxmlformats.org/officeDocument/2006/relationships/tags" Target="../tags/tag797.xml"/><Relationship Id="rId21" Type="http://schemas.openxmlformats.org/officeDocument/2006/relationships/tags" Target="../tags/tag779.xml"/><Relationship Id="rId34" Type="http://schemas.openxmlformats.org/officeDocument/2006/relationships/tags" Target="../tags/tag792.xml"/><Relationship Id="rId42" Type="http://schemas.openxmlformats.org/officeDocument/2006/relationships/tags" Target="../tags/tag800.xml"/><Relationship Id="rId47" Type="http://schemas.openxmlformats.org/officeDocument/2006/relationships/tags" Target="../tags/tag805.xml"/><Relationship Id="rId50" Type="http://schemas.openxmlformats.org/officeDocument/2006/relationships/notesSlide" Target="../notesSlides/notesSlide18.xml"/><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765.xml"/><Relationship Id="rId71" Type="http://schemas.openxmlformats.org/officeDocument/2006/relationships/slide" Target="slide22.xml"/><Relationship Id="rId2" Type="http://schemas.openxmlformats.org/officeDocument/2006/relationships/tags" Target="../tags/tag760.xml"/><Relationship Id="rId16" Type="http://schemas.openxmlformats.org/officeDocument/2006/relationships/tags" Target="../tags/tag774.xml"/><Relationship Id="rId29" Type="http://schemas.openxmlformats.org/officeDocument/2006/relationships/tags" Target="../tags/tag787.xml"/><Relationship Id="rId11" Type="http://schemas.openxmlformats.org/officeDocument/2006/relationships/tags" Target="../tags/tag769.xml"/><Relationship Id="rId24" Type="http://schemas.openxmlformats.org/officeDocument/2006/relationships/tags" Target="../tags/tag782.xml"/><Relationship Id="rId32" Type="http://schemas.openxmlformats.org/officeDocument/2006/relationships/tags" Target="../tags/tag790.xml"/><Relationship Id="rId37" Type="http://schemas.openxmlformats.org/officeDocument/2006/relationships/tags" Target="../tags/tag795.xml"/><Relationship Id="rId40" Type="http://schemas.openxmlformats.org/officeDocument/2006/relationships/tags" Target="../tags/tag798.xml"/><Relationship Id="rId45" Type="http://schemas.openxmlformats.org/officeDocument/2006/relationships/tags" Target="../tags/tag803.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763.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777.xml"/><Relationship Id="rId4" Type="http://schemas.openxmlformats.org/officeDocument/2006/relationships/tags" Target="../tags/tag762.xml"/><Relationship Id="rId9" Type="http://schemas.openxmlformats.org/officeDocument/2006/relationships/tags" Target="../tags/tag767.xml"/><Relationship Id="rId14" Type="http://schemas.openxmlformats.org/officeDocument/2006/relationships/tags" Target="../tags/tag772.xml"/><Relationship Id="rId22" Type="http://schemas.openxmlformats.org/officeDocument/2006/relationships/tags" Target="../tags/tag780.xml"/><Relationship Id="rId27" Type="http://schemas.openxmlformats.org/officeDocument/2006/relationships/tags" Target="../tags/tag785.xml"/><Relationship Id="rId30" Type="http://schemas.openxmlformats.org/officeDocument/2006/relationships/tags" Target="../tags/tag788.xml"/><Relationship Id="rId35" Type="http://schemas.openxmlformats.org/officeDocument/2006/relationships/tags" Target="../tags/tag793.xml"/><Relationship Id="rId43" Type="http://schemas.openxmlformats.org/officeDocument/2006/relationships/tags" Target="../tags/tag801.xml"/><Relationship Id="rId48" Type="http://schemas.openxmlformats.org/officeDocument/2006/relationships/tags" Target="../tags/tag806.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766.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761.xml"/><Relationship Id="rId12" Type="http://schemas.openxmlformats.org/officeDocument/2006/relationships/tags" Target="../tags/tag770.xml"/><Relationship Id="rId17" Type="http://schemas.openxmlformats.org/officeDocument/2006/relationships/tags" Target="../tags/tag775.xml"/><Relationship Id="rId25" Type="http://schemas.openxmlformats.org/officeDocument/2006/relationships/tags" Target="../tags/tag783.xml"/><Relationship Id="rId33" Type="http://schemas.openxmlformats.org/officeDocument/2006/relationships/tags" Target="../tags/tag791.xml"/><Relationship Id="rId38" Type="http://schemas.openxmlformats.org/officeDocument/2006/relationships/tags" Target="../tags/tag796.xml"/><Relationship Id="rId46" Type="http://schemas.openxmlformats.org/officeDocument/2006/relationships/tags" Target="../tags/tag804.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778.xml"/><Relationship Id="rId41" Type="http://schemas.openxmlformats.org/officeDocument/2006/relationships/tags" Target="../tags/tag799.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759.xml"/><Relationship Id="rId6" Type="http://schemas.openxmlformats.org/officeDocument/2006/relationships/tags" Target="../tags/tag764.xml"/><Relationship Id="rId15" Type="http://schemas.openxmlformats.org/officeDocument/2006/relationships/tags" Target="../tags/tag773.xml"/><Relationship Id="rId23" Type="http://schemas.openxmlformats.org/officeDocument/2006/relationships/tags" Target="../tags/tag781.xml"/><Relationship Id="rId28" Type="http://schemas.openxmlformats.org/officeDocument/2006/relationships/tags" Target="../tags/tag786.xml"/><Relationship Id="rId36" Type="http://schemas.openxmlformats.org/officeDocument/2006/relationships/tags" Target="../tags/tag794.xml"/><Relationship Id="rId49" Type="http://schemas.openxmlformats.org/officeDocument/2006/relationships/slideLayout" Target="../slideLayouts/slideLayout2.xml"/><Relationship Id="rId57" Type="http://schemas.openxmlformats.org/officeDocument/2006/relationships/slide" Target="slide8.xml"/><Relationship Id="rId10" Type="http://schemas.openxmlformats.org/officeDocument/2006/relationships/tags" Target="../tags/tag768.xml"/><Relationship Id="rId31" Type="http://schemas.openxmlformats.org/officeDocument/2006/relationships/tags" Target="../tags/tag789.xml"/><Relationship Id="rId44" Type="http://schemas.openxmlformats.org/officeDocument/2006/relationships/tags" Target="../tags/tag802.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_rels/slide19.xml.rels><?xml version="1.0" encoding="UTF-8" standalone="yes"?>
<Relationships xmlns="http://schemas.openxmlformats.org/package/2006/relationships"><Relationship Id="rId13" Type="http://schemas.openxmlformats.org/officeDocument/2006/relationships/tags" Target="../tags/tag819.xml"/><Relationship Id="rId18" Type="http://schemas.openxmlformats.org/officeDocument/2006/relationships/tags" Target="../tags/tag824.xml"/><Relationship Id="rId26" Type="http://schemas.openxmlformats.org/officeDocument/2006/relationships/tags" Target="../tags/tag832.xml"/><Relationship Id="rId39" Type="http://schemas.openxmlformats.org/officeDocument/2006/relationships/tags" Target="../tags/tag845.xml"/><Relationship Id="rId21" Type="http://schemas.openxmlformats.org/officeDocument/2006/relationships/tags" Target="../tags/tag827.xml"/><Relationship Id="rId34" Type="http://schemas.openxmlformats.org/officeDocument/2006/relationships/tags" Target="../tags/tag840.xml"/><Relationship Id="rId42" Type="http://schemas.openxmlformats.org/officeDocument/2006/relationships/tags" Target="../tags/tag848.xml"/><Relationship Id="rId47" Type="http://schemas.openxmlformats.org/officeDocument/2006/relationships/tags" Target="../tags/tag853.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813.xml"/><Relationship Id="rId71" Type="http://schemas.openxmlformats.org/officeDocument/2006/relationships/slide" Target="slide23.xml"/><Relationship Id="rId2" Type="http://schemas.openxmlformats.org/officeDocument/2006/relationships/tags" Target="../tags/tag808.xml"/><Relationship Id="rId16" Type="http://schemas.openxmlformats.org/officeDocument/2006/relationships/tags" Target="../tags/tag822.xml"/><Relationship Id="rId29" Type="http://schemas.openxmlformats.org/officeDocument/2006/relationships/tags" Target="../tags/tag835.xml"/><Relationship Id="rId11" Type="http://schemas.openxmlformats.org/officeDocument/2006/relationships/tags" Target="../tags/tag817.xml"/><Relationship Id="rId24" Type="http://schemas.openxmlformats.org/officeDocument/2006/relationships/tags" Target="../tags/tag830.xml"/><Relationship Id="rId32" Type="http://schemas.openxmlformats.org/officeDocument/2006/relationships/tags" Target="../tags/tag838.xml"/><Relationship Id="rId37" Type="http://schemas.openxmlformats.org/officeDocument/2006/relationships/tags" Target="../tags/tag843.xml"/><Relationship Id="rId40" Type="http://schemas.openxmlformats.org/officeDocument/2006/relationships/tags" Target="../tags/tag846.xml"/><Relationship Id="rId45" Type="http://schemas.openxmlformats.org/officeDocument/2006/relationships/tags" Target="../tags/tag851.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811.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825.xml"/><Relationship Id="rId4" Type="http://schemas.openxmlformats.org/officeDocument/2006/relationships/tags" Target="../tags/tag810.xml"/><Relationship Id="rId9" Type="http://schemas.openxmlformats.org/officeDocument/2006/relationships/tags" Target="../tags/tag815.xml"/><Relationship Id="rId14" Type="http://schemas.openxmlformats.org/officeDocument/2006/relationships/tags" Target="../tags/tag820.xml"/><Relationship Id="rId22" Type="http://schemas.openxmlformats.org/officeDocument/2006/relationships/tags" Target="../tags/tag828.xml"/><Relationship Id="rId27" Type="http://schemas.openxmlformats.org/officeDocument/2006/relationships/tags" Target="../tags/tag833.xml"/><Relationship Id="rId30" Type="http://schemas.openxmlformats.org/officeDocument/2006/relationships/tags" Target="../tags/tag836.xml"/><Relationship Id="rId35" Type="http://schemas.openxmlformats.org/officeDocument/2006/relationships/tags" Target="../tags/tag841.xml"/><Relationship Id="rId43" Type="http://schemas.openxmlformats.org/officeDocument/2006/relationships/tags" Target="../tags/tag849.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814.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809.xml"/><Relationship Id="rId12" Type="http://schemas.openxmlformats.org/officeDocument/2006/relationships/tags" Target="../tags/tag818.xml"/><Relationship Id="rId17" Type="http://schemas.openxmlformats.org/officeDocument/2006/relationships/tags" Target="../tags/tag823.xml"/><Relationship Id="rId25" Type="http://schemas.openxmlformats.org/officeDocument/2006/relationships/tags" Target="../tags/tag831.xml"/><Relationship Id="rId33" Type="http://schemas.openxmlformats.org/officeDocument/2006/relationships/tags" Target="../tags/tag839.xml"/><Relationship Id="rId38" Type="http://schemas.openxmlformats.org/officeDocument/2006/relationships/tags" Target="../tags/tag844.xml"/><Relationship Id="rId46" Type="http://schemas.openxmlformats.org/officeDocument/2006/relationships/tags" Target="../tags/tag852.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826.xml"/><Relationship Id="rId41" Type="http://schemas.openxmlformats.org/officeDocument/2006/relationships/tags" Target="../tags/tag847.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807.xml"/><Relationship Id="rId6" Type="http://schemas.openxmlformats.org/officeDocument/2006/relationships/tags" Target="../tags/tag812.xml"/><Relationship Id="rId15" Type="http://schemas.openxmlformats.org/officeDocument/2006/relationships/tags" Target="../tags/tag821.xml"/><Relationship Id="rId23" Type="http://schemas.openxmlformats.org/officeDocument/2006/relationships/tags" Target="../tags/tag829.xml"/><Relationship Id="rId28" Type="http://schemas.openxmlformats.org/officeDocument/2006/relationships/tags" Target="../tags/tag834.xml"/><Relationship Id="rId36" Type="http://schemas.openxmlformats.org/officeDocument/2006/relationships/tags" Target="../tags/tag842.xml"/><Relationship Id="rId49" Type="http://schemas.openxmlformats.org/officeDocument/2006/relationships/notesSlide" Target="../notesSlides/notesSlide19.xml"/><Relationship Id="rId57" Type="http://schemas.openxmlformats.org/officeDocument/2006/relationships/slide" Target="slide9.xml"/><Relationship Id="rId10" Type="http://schemas.openxmlformats.org/officeDocument/2006/relationships/tags" Target="../tags/tag816.xml"/><Relationship Id="rId31" Type="http://schemas.openxmlformats.org/officeDocument/2006/relationships/tags" Target="../tags/tag837.xml"/><Relationship Id="rId44" Type="http://schemas.openxmlformats.org/officeDocument/2006/relationships/tags" Target="../tags/tag850.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2.xml.rels><?xml version="1.0" encoding="UTF-8" standalone="yes"?>
<Relationships xmlns="http://schemas.openxmlformats.org/package/2006/relationships"><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9" Type="http://schemas.openxmlformats.org/officeDocument/2006/relationships/tags" Target="../tags/tag41.xml"/><Relationship Id="rId21" Type="http://schemas.openxmlformats.org/officeDocument/2006/relationships/tags" Target="../tags/tag23.xml"/><Relationship Id="rId34" Type="http://schemas.openxmlformats.org/officeDocument/2006/relationships/tags" Target="../tags/tag36.xml"/><Relationship Id="rId42" Type="http://schemas.openxmlformats.org/officeDocument/2006/relationships/tags" Target="../tags/tag44.xml"/><Relationship Id="rId47" Type="http://schemas.openxmlformats.org/officeDocument/2006/relationships/tags" Target="../tags/tag49.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9.xml"/><Relationship Id="rId71" Type="http://schemas.openxmlformats.org/officeDocument/2006/relationships/slide" Target="slide23.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7.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2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0.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notesSlide" Target="../notesSlides/notesSlide2.xml"/><Relationship Id="rId57" Type="http://schemas.openxmlformats.org/officeDocument/2006/relationships/slide" Target="slide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20.xml.rels><?xml version="1.0" encoding="UTF-8" standalone="yes"?>
<Relationships xmlns="http://schemas.openxmlformats.org/package/2006/relationships"><Relationship Id="rId13" Type="http://schemas.openxmlformats.org/officeDocument/2006/relationships/tags" Target="../tags/tag866.xml"/><Relationship Id="rId18" Type="http://schemas.openxmlformats.org/officeDocument/2006/relationships/tags" Target="../tags/tag871.xml"/><Relationship Id="rId26" Type="http://schemas.openxmlformats.org/officeDocument/2006/relationships/tags" Target="../tags/tag879.xml"/><Relationship Id="rId39" Type="http://schemas.openxmlformats.org/officeDocument/2006/relationships/tags" Target="../tags/tag892.xml"/><Relationship Id="rId21" Type="http://schemas.openxmlformats.org/officeDocument/2006/relationships/tags" Target="../tags/tag874.xml"/><Relationship Id="rId34" Type="http://schemas.openxmlformats.org/officeDocument/2006/relationships/tags" Target="../tags/tag887.xml"/><Relationship Id="rId42" Type="http://schemas.openxmlformats.org/officeDocument/2006/relationships/tags" Target="../tags/tag895.xml"/><Relationship Id="rId47" Type="http://schemas.openxmlformats.org/officeDocument/2006/relationships/tags" Target="../tags/tag900.xml"/><Relationship Id="rId50" Type="http://schemas.openxmlformats.org/officeDocument/2006/relationships/image" Target="../media/image11.png"/><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860.xml"/><Relationship Id="rId71" Type="http://schemas.openxmlformats.org/officeDocument/2006/relationships/slide" Target="slide22.xml"/><Relationship Id="rId2" Type="http://schemas.openxmlformats.org/officeDocument/2006/relationships/tags" Target="../tags/tag855.xml"/><Relationship Id="rId16" Type="http://schemas.openxmlformats.org/officeDocument/2006/relationships/tags" Target="../tags/tag869.xml"/><Relationship Id="rId29" Type="http://schemas.openxmlformats.org/officeDocument/2006/relationships/tags" Target="../tags/tag882.xml"/><Relationship Id="rId11" Type="http://schemas.openxmlformats.org/officeDocument/2006/relationships/tags" Target="../tags/tag864.xml"/><Relationship Id="rId24" Type="http://schemas.openxmlformats.org/officeDocument/2006/relationships/tags" Target="../tags/tag877.xml"/><Relationship Id="rId32" Type="http://schemas.openxmlformats.org/officeDocument/2006/relationships/tags" Target="../tags/tag885.xml"/><Relationship Id="rId37" Type="http://schemas.openxmlformats.org/officeDocument/2006/relationships/tags" Target="../tags/tag890.xml"/><Relationship Id="rId40" Type="http://schemas.openxmlformats.org/officeDocument/2006/relationships/tags" Target="../tags/tag893.xml"/><Relationship Id="rId45" Type="http://schemas.openxmlformats.org/officeDocument/2006/relationships/tags" Target="../tags/tag898.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858.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872.xml"/><Relationship Id="rId4" Type="http://schemas.openxmlformats.org/officeDocument/2006/relationships/tags" Target="../tags/tag857.xml"/><Relationship Id="rId9" Type="http://schemas.openxmlformats.org/officeDocument/2006/relationships/tags" Target="../tags/tag862.xml"/><Relationship Id="rId14" Type="http://schemas.openxmlformats.org/officeDocument/2006/relationships/tags" Target="../tags/tag867.xml"/><Relationship Id="rId22" Type="http://schemas.openxmlformats.org/officeDocument/2006/relationships/tags" Target="../tags/tag875.xml"/><Relationship Id="rId27" Type="http://schemas.openxmlformats.org/officeDocument/2006/relationships/tags" Target="../tags/tag880.xml"/><Relationship Id="rId30" Type="http://schemas.openxmlformats.org/officeDocument/2006/relationships/tags" Target="../tags/tag883.xml"/><Relationship Id="rId35" Type="http://schemas.openxmlformats.org/officeDocument/2006/relationships/tags" Target="../tags/tag888.xml"/><Relationship Id="rId43" Type="http://schemas.openxmlformats.org/officeDocument/2006/relationships/tags" Target="../tags/tag896.xml"/><Relationship Id="rId48" Type="http://schemas.openxmlformats.org/officeDocument/2006/relationships/slideLayout" Target="../slideLayouts/slideLayout2.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861.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856.xml"/><Relationship Id="rId12" Type="http://schemas.openxmlformats.org/officeDocument/2006/relationships/tags" Target="../tags/tag865.xml"/><Relationship Id="rId17" Type="http://schemas.openxmlformats.org/officeDocument/2006/relationships/tags" Target="../tags/tag870.xml"/><Relationship Id="rId25" Type="http://schemas.openxmlformats.org/officeDocument/2006/relationships/tags" Target="../tags/tag878.xml"/><Relationship Id="rId33" Type="http://schemas.openxmlformats.org/officeDocument/2006/relationships/tags" Target="../tags/tag886.xml"/><Relationship Id="rId38" Type="http://schemas.openxmlformats.org/officeDocument/2006/relationships/tags" Target="../tags/tag891.xml"/><Relationship Id="rId46" Type="http://schemas.openxmlformats.org/officeDocument/2006/relationships/tags" Target="../tags/tag899.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873.xml"/><Relationship Id="rId41" Type="http://schemas.openxmlformats.org/officeDocument/2006/relationships/tags" Target="../tags/tag894.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854.xml"/><Relationship Id="rId6" Type="http://schemas.openxmlformats.org/officeDocument/2006/relationships/tags" Target="../tags/tag859.xml"/><Relationship Id="rId15" Type="http://schemas.openxmlformats.org/officeDocument/2006/relationships/tags" Target="../tags/tag868.xml"/><Relationship Id="rId23" Type="http://schemas.openxmlformats.org/officeDocument/2006/relationships/tags" Target="../tags/tag876.xml"/><Relationship Id="rId28" Type="http://schemas.openxmlformats.org/officeDocument/2006/relationships/tags" Target="../tags/tag881.xml"/><Relationship Id="rId36" Type="http://schemas.openxmlformats.org/officeDocument/2006/relationships/tags" Target="../tags/tag889.xml"/><Relationship Id="rId49" Type="http://schemas.openxmlformats.org/officeDocument/2006/relationships/notesSlide" Target="../notesSlides/notesSlide20.xml"/><Relationship Id="rId57" Type="http://schemas.openxmlformats.org/officeDocument/2006/relationships/slide" Target="slide8.xml"/><Relationship Id="rId10" Type="http://schemas.openxmlformats.org/officeDocument/2006/relationships/tags" Target="../tags/tag863.xml"/><Relationship Id="rId31" Type="http://schemas.openxmlformats.org/officeDocument/2006/relationships/tags" Target="../tags/tag884.xml"/><Relationship Id="rId44" Type="http://schemas.openxmlformats.org/officeDocument/2006/relationships/tags" Target="../tags/tag897.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_rels/slide21.xml.rels><?xml version="1.0" encoding="UTF-8" standalone="yes"?>
<Relationships xmlns="http://schemas.openxmlformats.org/package/2006/relationships"><Relationship Id="rId13" Type="http://schemas.openxmlformats.org/officeDocument/2006/relationships/tags" Target="../tags/tag913.xml"/><Relationship Id="rId18" Type="http://schemas.openxmlformats.org/officeDocument/2006/relationships/tags" Target="../tags/tag918.xml"/><Relationship Id="rId26" Type="http://schemas.openxmlformats.org/officeDocument/2006/relationships/tags" Target="../tags/tag926.xml"/><Relationship Id="rId39" Type="http://schemas.openxmlformats.org/officeDocument/2006/relationships/tags" Target="../tags/tag939.xml"/><Relationship Id="rId21" Type="http://schemas.openxmlformats.org/officeDocument/2006/relationships/tags" Target="../tags/tag921.xml"/><Relationship Id="rId34" Type="http://schemas.openxmlformats.org/officeDocument/2006/relationships/tags" Target="../tags/tag934.xml"/><Relationship Id="rId42" Type="http://schemas.openxmlformats.org/officeDocument/2006/relationships/tags" Target="../tags/tag942.xml"/><Relationship Id="rId47" Type="http://schemas.openxmlformats.org/officeDocument/2006/relationships/tags" Target="../tags/tag947.xml"/><Relationship Id="rId50" Type="http://schemas.openxmlformats.org/officeDocument/2006/relationships/notesSlide" Target="../notesSlides/notesSlide21.xml"/><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907.xml"/><Relationship Id="rId71" Type="http://schemas.openxmlformats.org/officeDocument/2006/relationships/slide" Target="slide22.xml"/><Relationship Id="rId2" Type="http://schemas.openxmlformats.org/officeDocument/2006/relationships/tags" Target="../tags/tag902.xml"/><Relationship Id="rId16" Type="http://schemas.openxmlformats.org/officeDocument/2006/relationships/tags" Target="../tags/tag916.xml"/><Relationship Id="rId29" Type="http://schemas.openxmlformats.org/officeDocument/2006/relationships/tags" Target="../tags/tag929.xml"/><Relationship Id="rId11" Type="http://schemas.openxmlformats.org/officeDocument/2006/relationships/tags" Target="../tags/tag911.xml"/><Relationship Id="rId24" Type="http://schemas.openxmlformats.org/officeDocument/2006/relationships/tags" Target="../tags/tag924.xml"/><Relationship Id="rId32" Type="http://schemas.openxmlformats.org/officeDocument/2006/relationships/tags" Target="../tags/tag932.xml"/><Relationship Id="rId37" Type="http://schemas.openxmlformats.org/officeDocument/2006/relationships/tags" Target="../tags/tag937.xml"/><Relationship Id="rId40" Type="http://schemas.openxmlformats.org/officeDocument/2006/relationships/tags" Target="../tags/tag940.xml"/><Relationship Id="rId45" Type="http://schemas.openxmlformats.org/officeDocument/2006/relationships/tags" Target="../tags/tag945.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905.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919.xml"/><Relationship Id="rId4" Type="http://schemas.openxmlformats.org/officeDocument/2006/relationships/tags" Target="../tags/tag904.xml"/><Relationship Id="rId9" Type="http://schemas.openxmlformats.org/officeDocument/2006/relationships/tags" Target="../tags/tag909.xml"/><Relationship Id="rId14" Type="http://schemas.openxmlformats.org/officeDocument/2006/relationships/tags" Target="../tags/tag914.xml"/><Relationship Id="rId22" Type="http://schemas.openxmlformats.org/officeDocument/2006/relationships/tags" Target="../tags/tag922.xml"/><Relationship Id="rId27" Type="http://schemas.openxmlformats.org/officeDocument/2006/relationships/tags" Target="../tags/tag927.xml"/><Relationship Id="rId30" Type="http://schemas.openxmlformats.org/officeDocument/2006/relationships/tags" Target="../tags/tag930.xml"/><Relationship Id="rId35" Type="http://schemas.openxmlformats.org/officeDocument/2006/relationships/tags" Target="../tags/tag935.xml"/><Relationship Id="rId43" Type="http://schemas.openxmlformats.org/officeDocument/2006/relationships/tags" Target="../tags/tag943.xml"/><Relationship Id="rId48" Type="http://schemas.openxmlformats.org/officeDocument/2006/relationships/tags" Target="../tags/tag948.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908.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903.xml"/><Relationship Id="rId12" Type="http://schemas.openxmlformats.org/officeDocument/2006/relationships/tags" Target="../tags/tag912.xml"/><Relationship Id="rId17" Type="http://schemas.openxmlformats.org/officeDocument/2006/relationships/tags" Target="../tags/tag917.xml"/><Relationship Id="rId25" Type="http://schemas.openxmlformats.org/officeDocument/2006/relationships/tags" Target="../tags/tag925.xml"/><Relationship Id="rId33" Type="http://schemas.openxmlformats.org/officeDocument/2006/relationships/tags" Target="../tags/tag933.xml"/><Relationship Id="rId38" Type="http://schemas.openxmlformats.org/officeDocument/2006/relationships/tags" Target="../tags/tag938.xml"/><Relationship Id="rId46" Type="http://schemas.openxmlformats.org/officeDocument/2006/relationships/tags" Target="../tags/tag946.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920.xml"/><Relationship Id="rId41" Type="http://schemas.openxmlformats.org/officeDocument/2006/relationships/tags" Target="../tags/tag941.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901.xml"/><Relationship Id="rId6" Type="http://schemas.openxmlformats.org/officeDocument/2006/relationships/tags" Target="../tags/tag906.xml"/><Relationship Id="rId15" Type="http://schemas.openxmlformats.org/officeDocument/2006/relationships/tags" Target="../tags/tag915.xml"/><Relationship Id="rId23" Type="http://schemas.openxmlformats.org/officeDocument/2006/relationships/tags" Target="../tags/tag923.xml"/><Relationship Id="rId28" Type="http://schemas.openxmlformats.org/officeDocument/2006/relationships/tags" Target="../tags/tag928.xml"/><Relationship Id="rId36" Type="http://schemas.openxmlformats.org/officeDocument/2006/relationships/tags" Target="../tags/tag936.xml"/><Relationship Id="rId49" Type="http://schemas.openxmlformats.org/officeDocument/2006/relationships/slideLayout" Target="../slideLayouts/slideLayout2.xml"/><Relationship Id="rId57" Type="http://schemas.openxmlformats.org/officeDocument/2006/relationships/slide" Target="slide8.xml"/><Relationship Id="rId10" Type="http://schemas.openxmlformats.org/officeDocument/2006/relationships/tags" Target="../tags/tag910.xml"/><Relationship Id="rId31" Type="http://schemas.openxmlformats.org/officeDocument/2006/relationships/tags" Target="../tags/tag931.xml"/><Relationship Id="rId44" Type="http://schemas.openxmlformats.org/officeDocument/2006/relationships/tags" Target="../tags/tag944.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_rels/slide22.xml.rels><?xml version="1.0" encoding="UTF-8" standalone="yes"?>
<Relationships xmlns="http://schemas.openxmlformats.org/package/2006/relationships"><Relationship Id="rId13" Type="http://schemas.openxmlformats.org/officeDocument/2006/relationships/tags" Target="../tags/tag961.xml"/><Relationship Id="rId18" Type="http://schemas.openxmlformats.org/officeDocument/2006/relationships/tags" Target="../tags/tag966.xml"/><Relationship Id="rId26" Type="http://schemas.openxmlformats.org/officeDocument/2006/relationships/tags" Target="../tags/tag974.xml"/><Relationship Id="rId39" Type="http://schemas.openxmlformats.org/officeDocument/2006/relationships/tags" Target="../tags/tag987.xml"/><Relationship Id="rId21" Type="http://schemas.openxmlformats.org/officeDocument/2006/relationships/tags" Target="../tags/tag969.xml"/><Relationship Id="rId34" Type="http://schemas.openxmlformats.org/officeDocument/2006/relationships/tags" Target="../tags/tag982.xml"/><Relationship Id="rId42" Type="http://schemas.openxmlformats.org/officeDocument/2006/relationships/tags" Target="../tags/tag990.xml"/><Relationship Id="rId47" Type="http://schemas.openxmlformats.org/officeDocument/2006/relationships/tags" Target="../tags/tag995.xml"/><Relationship Id="rId50" Type="http://schemas.openxmlformats.org/officeDocument/2006/relationships/image" Target="../media/image12.png"/><Relationship Id="rId55" Type="http://schemas.openxmlformats.org/officeDocument/2006/relationships/slide" Target="slide5.xml"/><Relationship Id="rId63" Type="http://schemas.openxmlformats.org/officeDocument/2006/relationships/slide" Target="slide13.xml"/><Relationship Id="rId68" Type="http://schemas.openxmlformats.org/officeDocument/2006/relationships/slide" Target="slide18.xml"/><Relationship Id="rId76" Type="http://schemas.openxmlformats.org/officeDocument/2006/relationships/slide" Target="slide26.xml"/><Relationship Id="rId84" Type="http://schemas.openxmlformats.org/officeDocument/2006/relationships/slide" Target="slide34.xml"/><Relationship Id="rId89" Type="http://schemas.openxmlformats.org/officeDocument/2006/relationships/slide" Target="slide39.xml"/><Relationship Id="rId7" Type="http://schemas.openxmlformats.org/officeDocument/2006/relationships/tags" Target="../tags/tag955.xml"/><Relationship Id="rId71" Type="http://schemas.openxmlformats.org/officeDocument/2006/relationships/slide" Target="slide21.xml"/><Relationship Id="rId2" Type="http://schemas.openxmlformats.org/officeDocument/2006/relationships/tags" Target="../tags/tag950.xml"/><Relationship Id="rId16" Type="http://schemas.openxmlformats.org/officeDocument/2006/relationships/tags" Target="../tags/tag964.xml"/><Relationship Id="rId29" Type="http://schemas.openxmlformats.org/officeDocument/2006/relationships/tags" Target="../tags/tag977.xml"/><Relationship Id="rId11" Type="http://schemas.openxmlformats.org/officeDocument/2006/relationships/tags" Target="../tags/tag959.xml"/><Relationship Id="rId24" Type="http://schemas.openxmlformats.org/officeDocument/2006/relationships/tags" Target="../tags/tag972.xml"/><Relationship Id="rId32" Type="http://schemas.openxmlformats.org/officeDocument/2006/relationships/tags" Target="../tags/tag980.xml"/><Relationship Id="rId37" Type="http://schemas.openxmlformats.org/officeDocument/2006/relationships/tags" Target="../tags/tag985.xml"/><Relationship Id="rId40" Type="http://schemas.openxmlformats.org/officeDocument/2006/relationships/tags" Target="../tags/tag988.xml"/><Relationship Id="rId45" Type="http://schemas.openxmlformats.org/officeDocument/2006/relationships/tags" Target="../tags/tag993.xml"/><Relationship Id="rId53" Type="http://schemas.openxmlformats.org/officeDocument/2006/relationships/slide" Target="slide3.xml"/><Relationship Id="rId58" Type="http://schemas.openxmlformats.org/officeDocument/2006/relationships/slide" Target="slide8.xml"/><Relationship Id="rId66" Type="http://schemas.openxmlformats.org/officeDocument/2006/relationships/slide" Target="slide16.xml"/><Relationship Id="rId74" Type="http://schemas.openxmlformats.org/officeDocument/2006/relationships/slide" Target="slide24.xml"/><Relationship Id="rId79" Type="http://schemas.openxmlformats.org/officeDocument/2006/relationships/slide" Target="slide29.xml"/><Relationship Id="rId87" Type="http://schemas.openxmlformats.org/officeDocument/2006/relationships/slide" Target="slide37.xml"/><Relationship Id="rId5" Type="http://schemas.openxmlformats.org/officeDocument/2006/relationships/tags" Target="../tags/tag953.xml"/><Relationship Id="rId61" Type="http://schemas.openxmlformats.org/officeDocument/2006/relationships/slide" Target="slide11.xml"/><Relationship Id="rId82" Type="http://schemas.openxmlformats.org/officeDocument/2006/relationships/slide" Target="slide32.xml"/><Relationship Id="rId90" Type="http://schemas.openxmlformats.org/officeDocument/2006/relationships/slide" Target="slide40.xml"/><Relationship Id="rId19" Type="http://schemas.openxmlformats.org/officeDocument/2006/relationships/tags" Target="../tags/tag967.xml"/><Relationship Id="rId4" Type="http://schemas.openxmlformats.org/officeDocument/2006/relationships/tags" Target="../tags/tag952.xml"/><Relationship Id="rId9" Type="http://schemas.openxmlformats.org/officeDocument/2006/relationships/tags" Target="../tags/tag957.xml"/><Relationship Id="rId14" Type="http://schemas.openxmlformats.org/officeDocument/2006/relationships/tags" Target="../tags/tag962.xml"/><Relationship Id="rId22" Type="http://schemas.openxmlformats.org/officeDocument/2006/relationships/tags" Target="../tags/tag970.xml"/><Relationship Id="rId27" Type="http://schemas.openxmlformats.org/officeDocument/2006/relationships/tags" Target="../tags/tag975.xml"/><Relationship Id="rId30" Type="http://schemas.openxmlformats.org/officeDocument/2006/relationships/tags" Target="../tags/tag978.xml"/><Relationship Id="rId35" Type="http://schemas.openxmlformats.org/officeDocument/2006/relationships/tags" Target="../tags/tag983.xml"/><Relationship Id="rId43" Type="http://schemas.openxmlformats.org/officeDocument/2006/relationships/tags" Target="../tags/tag991.xml"/><Relationship Id="rId48" Type="http://schemas.openxmlformats.org/officeDocument/2006/relationships/slideLayout" Target="../slideLayouts/slideLayout2.xml"/><Relationship Id="rId56" Type="http://schemas.openxmlformats.org/officeDocument/2006/relationships/slide" Target="slide6.xml"/><Relationship Id="rId64" Type="http://schemas.openxmlformats.org/officeDocument/2006/relationships/slide" Target="slide14.xml"/><Relationship Id="rId69" Type="http://schemas.openxmlformats.org/officeDocument/2006/relationships/slide" Target="slide19.xml"/><Relationship Id="rId77" Type="http://schemas.openxmlformats.org/officeDocument/2006/relationships/slide" Target="slide27.xml"/><Relationship Id="rId8" Type="http://schemas.openxmlformats.org/officeDocument/2006/relationships/tags" Target="../tags/tag956.xml"/><Relationship Id="rId51" Type="http://schemas.openxmlformats.org/officeDocument/2006/relationships/image" Target="../media/image7.png"/><Relationship Id="rId72" Type="http://schemas.openxmlformats.org/officeDocument/2006/relationships/slide" Target="slide22.xml"/><Relationship Id="rId80" Type="http://schemas.openxmlformats.org/officeDocument/2006/relationships/slide" Target="slide30.xml"/><Relationship Id="rId85" Type="http://schemas.openxmlformats.org/officeDocument/2006/relationships/slide" Target="slide35.xml"/><Relationship Id="rId3" Type="http://schemas.openxmlformats.org/officeDocument/2006/relationships/tags" Target="../tags/tag951.xml"/><Relationship Id="rId12" Type="http://schemas.openxmlformats.org/officeDocument/2006/relationships/tags" Target="../tags/tag960.xml"/><Relationship Id="rId17" Type="http://schemas.openxmlformats.org/officeDocument/2006/relationships/tags" Target="../tags/tag965.xml"/><Relationship Id="rId25" Type="http://schemas.openxmlformats.org/officeDocument/2006/relationships/tags" Target="../tags/tag973.xml"/><Relationship Id="rId33" Type="http://schemas.openxmlformats.org/officeDocument/2006/relationships/tags" Target="../tags/tag981.xml"/><Relationship Id="rId38" Type="http://schemas.openxmlformats.org/officeDocument/2006/relationships/tags" Target="../tags/tag986.xml"/><Relationship Id="rId46" Type="http://schemas.openxmlformats.org/officeDocument/2006/relationships/tags" Target="../tags/tag994.xml"/><Relationship Id="rId59" Type="http://schemas.openxmlformats.org/officeDocument/2006/relationships/slide" Target="slide9.xml"/><Relationship Id="rId67" Type="http://schemas.openxmlformats.org/officeDocument/2006/relationships/slide" Target="slide17.xml"/><Relationship Id="rId20" Type="http://schemas.openxmlformats.org/officeDocument/2006/relationships/tags" Target="../tags/tag968.xml"/><Relationship Id="rId41" Type="http://schemas.openxmlformats.org/officeDocument/2006/relationships/tags" Target="../tags/tag989.xml"/><Relationship Id="rId54" Type="http://schemas.openxmlformats.org/officeDocument/2006/relationships/slide" Target="slide4.xml"/><Relationship Id="rId62" Type="http://schemas.openxmlformats.org/officeDocument/2006/relationships/slide" Target="slide12.xml"/><Relationship Id="rId70" Type="http://schemas.openxmlformats.org/officeDocument/2006/relationships/slide" Target="slide20.xml"/><Relationship Id="rId75" Type="http://schemas.openxmlformats.org/officeDocument/2006/relationships/slide" Target="slide25.xml"/><Relationship Id="rId83" Type="http://schemas.openxmlformats.org/officeDocument/2006/relationships/slide" Target="slide33.xml"/><Relationship Id="rId88" Type="http://schemas.openxmlformats.org/officeDocument/2006/relationships/slide" Target="slide38.xml"/><Relationship Id="rId1" Type="http://schemas.openxmlformats.org/officeDocument/2006/relationships/tags" Target="../tags/tag949.xml"/><Relationship Id="rId6" Type="http://schemas.openxmlformats.org/officeDocument/2006/relationships/tags" Target="../tags/tag954.xml"/><Relationship Id="rId15" Type="http://schemas.openxmlformats.org/officeDocument/2006/relationships/tags" Target="../tags/tag963.xml"/><Relationship Id="rId23" Type="http://schemas.openxmlformats.org/officeDocument/2006/relationships/tags" Target="../tags/tag971.xml"/><Relationship Id="rId28" Type="http://schemas.openxmlformats.org/officeDocument/2006/relationships/tags" Target="../tags/tag976.xml"/><Relationship Id="rId36" Type="http://schemas.openxmlformats.org/officeDocument/2006/relationships/tags" Target="../tags/tag984.xml"/><Relationship Id="rId49" Type="http://schemas.openxmlformats.org/officeDocument/2006/relationships/notesSlide" Target="../notesSlides/notesSlide22.xml"/><Relationship Id="rId57" Type="http://schemas.openxmlformats.org/officeDocument/2006/relationships/slide" Target="slide7.xml"/><Relationship Id="rId10" Type="http://schemas.openxmlformats.org/officeDocument/2006/relationships/tags" Target="../tags/tag958.xml"/><Relationship Id="rId31" Type="http://schemas.openxmlformats.org/officeDocument/2006/relationships/tags" Target="../tags/tag979.xml"/><Relationship Id="rId44" Type="http://schemas.openxmlformats.org/officeDocument/2006/relationships/tags" Target="../tags/tag992.xml"/><Relationship Id="rId52" Type="http://schemas.openxmlformats.org/officeDocument/2006/relationships/slide" Target="slide2.xml"/><Relationship Id="rId60" Type="http://schemas.openxmlformats.org/officeDocument/2006/relationships/slide" Target="slide10.xml"/><Relationship Id="rId65" Type="http://schemas.openxmlformats.org/officeDocument/2006/relationships/slide" Target="slide15.xml"/><Relationship Id="rId73" Type="http://schemas.openxmlformats.org/officeDocument/2006/relationships/slide" Target="slide23.xml"/><Relationship Id="rId78" Type="http://schemas.openxmlformats.org/officeDocument/2006/relationships/slide" Target="slide28.xml"/><Relationship Id="rId81" Type="http://schemas.openxmlformats.org/officeDocument/2006/relationships/slide" Target="slide31.xml"/><Relationship Id="rId86" Type="http://schemas.openxmlformats.org/officeDocument/2006/relationships/slide" Target="slide36.xml"/></Relationships>
</file>

<file path=ppt/slides/_rels/slide23.xml.rels><?xml version="1.0" encoding="UTF-8" standalone="yes"?>
<Relationships xmlns="http://schemas.openxmlformats.org/package/2006/relationships"><Relationship Id="rId13" Type="http://schemas.openxmlformats.org/officeDocument/2006/relationships/tags" Target="../tags/tag1008.xml"/><Relationship Id="rId18" Type="http://schemas.openxmlformats.org/officeDocument/2006/relationships/tags" Target="../tags/tag1013.xml"/><Relationship Id="rId26" Type="http://schemas.openxmlformats.org/officeDocument/2006/relationships/tags" Target="../tags/tag1021.xml"/><Relationship Id="rId39" Type="http://schemas.openxmlformats.org/officeDocument/2006/relationships/tags" Target="../tags/tag1034.xml"/><Relationship Id="rId21" Type="http://schemas.openxmlformats.org/officeDocument/2006/relationships/tags" Target="../tags/tag1016.xml"/><Relationship Id="rId34" Type="http://schemas.openxmlformats.org/officeDocument/2006/relationships/tags" Target="../tags/tag1029.xml"/><Relationship Id="rId42" Type="http://schemas.openxmlformats.org/officeDocument/2006/relationships/tags" Target="../tags/tag1037.xml"/><Relationship Id="rId47" Type="http://schemas.openxmlformats.org/officeDocument/2006/relationships/tags" Target="../tags/tag1042.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002.xml"/><Relationship Id="rId71" Type="http://schemas.openxmlformats.org/officeDocument/2006/relationships/slide" Target="slide23.xml"/><Relationship Id="rId2" Type="http://schemas.openxmlformats.org/officeDocument/2006/relationships/tags" Target="../tags/tag997.xml"/><Relationship Id="rId16" Type="http://schemas.openxmlformats.org/officeDocument/2006/relationships/tags" Target="../tags/tag1011.xml"/><Relationship Id="rId29" Type="http://schemas.openxmlformats.org/officeDocument/2006/relationships/tags" Target="../tags/tag1024.xml"/><Relationship Id="rId11" Type="http://schemas.openxmlformats.org/officeDocument/2006/relationships/tags" Target="../tags/tag1006.xml"/><Relationship Id="rId24" Type="http://schemas.openxmlformats.org/officeDocument/2006/relationships/tags" Target="../tags/tag1019.xml"/><Relationship Id="rId32" Type="http://schemas.openxmlformats.org/officeDocument/2006/relationships/tags" Target="../tags/tag1027.xml"/><Relationship Id="rId37" Type="http://schemas.openxmlformats.org/officeDocument/2006/relationships/tags" Target="../tags/tag1032.xml"/><Relationship Id="rId40" Type="http://schemas.openxmlformats.org/officeDocument/2006/relationships/tags" Target="../tags/tag1035.xml"/><Relationship Id="rId45" Type="http://schemas.openxmlformats.org/officeDocument/2006/relationships/tags" Target="../tags/tag1040.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000.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014.xml"/><Relationship Id="rId4" Type="http://schemas.openxmlformats.org/officeDocument/2006/relationships/tags" Target="../tags/tag999.xml"/><Relationship Id="rId9" Type="http://schemas.openxmlformats.org/officeDocument/2006/relationships/tags" Target="../tags/tag1004.xml"/><Relationship Id="rId14" Type="http://schemas.openxmlformats.org/officeDocument/2006/relationships/tags" Target="../tags/tag1009.xml"/><Relationship Id="rId22" Type="http://schemas.openxmlformats.org/officeDocument/2006/relationships/tags" Target="../tags/tag1017.xml"/><Relationship Id="rId27" Type="http://schemas.openxmlformats.org/officeDocument/2006/relationships/tags" Target="../tags/tag1022.xml"/><Relationship Id="rId30" Type="http://schemas.openxmlformats.org/officeDocument/2006/relationships/tags" Target="../tags/tag1025.xml"/><Relationship Id="rId35" Type="http://schemas.openxmlformats.org/officeDocument/2006/relationships/tags" Target="../tags/tag1030.xml"/><Relationship Id="rId43" Type="http://schemas.openxmlformats.org/officeDocument/2006/relationships/tags" Target="../tags/tag1038.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003.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998.xml"/><Relationship Id="rId12" Type="http://schemas.openxmlformats.org/officeDocument/2006/relationships/tags" Target="../tags/tag1007.xml"/><Relationship Id="rId17" Type="http://schemas.openxmlformats.org/officeDocument/2006/relationships/tags" Target="../tags/tag1012.xml"/><Relationship Id="rId25" Type="http://schemas.openxmlformats.org/officeDocument/2006/relationships/tags" Target="../tags/tag1020.xml"/><Relationship Id="rId33" Type="http://schemas.openxmlformats.org/officeDocument/2006/relationships/tags" Target="../tags/tag1028.xml"/><Relationship Id="rId38" Type="http://schemas.openxmlformats.org/officeDocument/2006/relationships/tags" Target="../tags/tag1033.xml"/><Relationship Id="rId46" Type="http://schemas.openxmlformats.org/officeDocument/2006/relationships/tags" Target="../tags/tag1041.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015.xml"/><Relationship Id="rId41" Type="http://schemas.openxmlformats.org/officeDocument/2006/relationships/tags" Target="../tags/tag1036.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996.xml"/><Relationship Id="rId6" Type="http://schemas.openxmlformats.org/officeDocument/2006/relationships/tags" Target="../tags/tag1001.xml"/><Relationship Id="rId15" Type="http://schemas.openxmlformats.org/officeDocument/2006/relationships/tags" Target="../tags/tag1010.xml"/><Relationship Id="rId23" Type="http://schemas.openxmlformats.org/officeDocument/2006/relationships/tags" Target="../tags/tag1018.xml"/><Relationship Id="rId28" Type="http://schemas.openxmlformats.org/officeDocument/2006/relationships/tags" Target="../tags/tag1023.xml"/><Relationship Id="rId36" Type="http://schemas.openxmlformats.org/officeDocument/2006/relationships/tags" Target="../tags/tag1031.xml"/><Relationship Id="rId49" Type="http://schemas.openxmlformats.org/officeDocument/2006/relationships/notesSlide" Target="../notesSlides/notesSlide23.xml"/><Relationship Id="rId57" Type="http://schemas.openxmlformats.org/officeDocument/2006/relationships/slide" Target="slide9.xml"/><Relationship Id="rId10" Type="http://schemas.openxmlformats.org/officeDocument/2006/relationships/tags" Target="../tags/tag1005.xml"/><Relationship Id="rId31" Type="http://schemas.openxmlformats.org/officeDocument/2006/relationships/tags" Target="../tags/tag1026.xml"/><Relationship Id="rId44" Type="http://schemas.openxmlformats.org/officeDocument/2006/relationships/tags" Target="../tags/tag1039.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24.xml.rels><?xml version="1.0" encoding="UTF-8" standalone="yes"?>
<Relationships xmlns="http://schemas.openxmlformats.org/package/2006/relationships"><Relationship Id="rId13" Type="http://schemas.openxmlformats.org/officeDocument/2006/relationships/tags" Target="../tags/tag1055.xml"/><Relationship Id="rId18" Type="http://schemas.openxmlformats.org/officeDocument/2006/relationships/tags" Target="../tags/tag1060.xml"/><Relationship Id="rId26" Type="http://schemas.openxmlformats.org/officeDocument/2006/relationships/tags" Target="../tags/tag1068.xml"/><Relationship Id="rId39" Type="http://schemas.openxmlformats.org/officeDocument/2006/relationships/tags" Target="../tags/tag1081.xml"/><Relationship Id="rId21" Type="http://schemas.openxmlformats.org/officeDocument/2006/relationships/tags" Target="../tags/tag1063.xml"/><Relationship Id="rId34" Type="http://schemas.openxmlformats.org/officeDocument/2006/relationships/tags" Target="../tags/tag1076.xml"/><Relationship Id="rId42" Type="http://schemas.openxmlformats.org/officeDocument/2006/relationships/tags" Target="../tags/tag1084.xml"/><Relationship Id="rId47" Type="http://schemas.openxmlformats.org/officeDocument/2006/relationships/tags" Target="../tags/tag1089.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049.xml"/><Relationship Id="rId71" Type="http://schemas.openxmlformats.org/officeDocument/2006/relationships/slide" Target="slide23.xml"/><Relationship Id="rId2" Type="http://schemas.openxmlformats.org/officeDocument/2006/relationships/tags" Target="../tags/tag1044.xml"/><Relationship Id="rId16" Type="http://schemas.openxmlformats.org/officeDocument/2006/relationships/tags" Target="../tags/tag1058.xml"/><Relationship Id="rId29" Type="http://schemas.openxmlformats.org/officeDocument/2006/relationships/tags" Target="../tags/tag1071.xml"/><Relationship Id="rId11" Type="http://schemas.openxmlformats.org/officeDocument/2006/relationships/tags" Target="../tags/tag1053.xml"/><Relationship Id="rId24" Type="http://schemas.openxmlformats.org/officeDocument/2006/relationships/tags" Target="../tags/tag1066.xml"/><Relationship Id="rId32" Type="http://schemas.openxmlformats.org/officeDocument/2006/relationships/tags" Target="../tags/tag1074.xml"/><Relationship Id="rId37" Type="http://schemas.openxmlformats.org/officeDocument/2006/relationships/tags" Target="../tags/tag1079.xml"/><Relationship Id="rId40" Type="http://schemas.openxmlformats.org/officeDocument/2006/relationships/tags" Target="../tags/tag1082.xml"/><Relationship Id="rId45" Type="http://schemas.openxmlformats.org/officeDocument/2006/relationships/tags" Target="../tags/tag1087.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047.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061.xml"/><Relationship Id="rId4" Type="http://schemas.openxmlformats.org/officeDocument/2006/relationships/tags" Target="../tags/tag1046.xml"/><Relationship Id="rId9" Type="http://schemas.openxmlformats.org/officeDocument/2006/relationships/tags" Target="../tags/tag1051.xml"/><Relationship Id="rId14" Type="http://schemas.openxmlformats.org/officeDocument/2006/relationships/tags" Target="../tags/tag1056.xml"/><Relationship Id="rId22" Type="http://schemas.openxmlformats.org/officeDocument/2006/relationships/tags" Target="../tags/tag1064.xml"/><Relationship Id="rId27" Type="http://schemas.openxmlformats.org/officeDocument/2006/relationships/tags" Target="../tags/tag1069.xml"/><Relationship Id="rId30" Type="http://schemas.openxmlformats.org/officeDocument/2006/relationships/tags" Target="../tags/tag1072.xml"/><Relationship Id="rId35" Type="http://schemas.openxmlformats.org/officeDocument/2006/relationships/tags" Target="../tags/tag1077.xml"/><Relationship Id="rId43" Type="http://schemas.openxmlformats.org/officeDocument/2006/relationships/tags" Target="../tags/tag1085.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050.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045.xml"/><Relationship Id="rId12" Type="http://schemas.openxmlformats.org/officeDocument/2006/relationships/tags" Target="../tags/tag1054.xml"/><Relationship Id="rId17" Type="http://schemas.openxmlformats.org/officeDocument/2006/relationships/tags" Target="../tags/tag1059.xml"/><Relationship Id="rId25" Type="http://schemas.openxmlformats.org/officeDocument/2006/relationships/tags" Target="../tags/tag1067.xml"/><Relationship Id="rId33" Type="http://schemas.openxmlformats.org/officeDocument/2006/relationships/tags" Target="../tags/tag1075.xml"/><Relationship Id="rId38" Type="http://schemas.openxmlformats.org/officeDocument/2006/relationships/tags" Target="../tags/tag1080.xml"/><Relationship Id="rId46" Type="http://schemas.openxmlformats.org/officeDocument/2006/relationships/tags" Target="../tags/tag1088.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062.xml"/><Relationship Id="rId41" Type="http://schemas.openxmlformats.org/officeDocument/2006/relationships/tags" Target="../tags/tag1083.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043.xml"/><Relationship Id="rId6" Type="http://schemas.openxmlformats.org/officeDocument/2006/relationships/tags" Target="../tags/tag1048.xml"/><Relationship Id="rId15" Type="http://schemas.openxmlformats.org/officeDocument/2006/relationships/tags" Target="../tags/tag1057.xml"/><Relationship Id="rId23" Type="http://schemas.openxmlformats.org/officeDocument/2006/relationships/tags" Target="../tags/tag1065.xml"/><Relationship Id="rId28" Type="http://schemas.openxmlformats.org/officeDocument/2006/relationships/tags" Target="../tags/tag1070.xml"/><Relationship Id="rId36" Type="http://schemas.openxmlformats.org/officeDocument/2006/relationships/tags" Target="../tags/tag1078.xml"/><Relationship Id="rId49" Type="http://schemas.openxmlformats.org/officeDocument/2006/relationships/notesSlide" Target="../notesSlides/notesSlide24.xml"/><Relationship Id="rId57" Type="http://schemas.openxmlformats.org/officeDocument/2006/relationships/slide" Target="slide9.xml"/><Relationship Id="rId10" Type="http://schemas.openxmlformats.org/officeDocument/2006/relationships/tags" Target="../tags/tag1052.xml"/><Relationship Id="rId31" Type="http://schemas.openxmlformats.org/officeDocument/2006/relationships/tags" Target="../tags/tag1073.xml"/><Relationship Id="rId44" Type="http://schemas.openxmlformats.org/officeDocument/2006/relationships/tags" Target="../tags/tag1086.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25.xml.rels><?xml version="1.0" encoding="UTF-8" standalone="yes"?>
<Relationships xmlns="http://schemas.openxmlformats.org/package/2006/relationships"><Relationship Id="rId13" Type="http://schemas.openxmlformats.org/officeDocument/2006/relationships/tags" Target="../tags/tag1102.xml"/><Relationship Id="rId18" Type="http://schemas.openxmlformats.org/officeDocument/2006/relationships/tags" Target="../tags/tag1107.xml"/><Relationship Id="rId26" Type="http://schemas.openxmlformats.org/officeDocument/2006/relationships/tags" Target="../tags/tag1115.xml"/><Relationship Id="rId39" Type="http://schemas.openxmlformats.org/officeDocument/2006/relationships/tags" Target="../tags/tag1128.xml"/><Relationship Id="rId21" Type="http://schemas.openxmlformats.org/officeDocument/2006/relationships/tags" Target="../tags/tag1110.xml"/><Relationship Id="rId34" Type="http://schemas.openxmlformats.org/officeDocument/2006/relationships/tags" Target="../tags/tag1123.xml"/><Relationship Id="rId42" Type="http://schemas.openxmlformats.org/officeDocument/2006/relationships/tags" Target="../tags/tag1131.xml"/><Relationship Id="rId47" Type="http://schemas.openxmlformats.org/officeDocument/2006/relationships/tags" Target="../tags/tag1136.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096.xml"/><Relationship Id="rId71" Type="http://schemas.openxmlformats.org/officeDocument/2006/relationships/slide" Target="slide23.xml"/><Relationship Id="rId2" Type="http://schemas.openxmlformats.org/officeDocument/2006/relationships/tags" Target="../tags/tag1091.xml"/><Relationship Id="rId16" Type="http://schemas.openxmlformats.org/officeDocument/2006/relationships/tags" Target="../tags/tag1105.xml"/><Relationship Id="rId29" Type="http://schemas.openxmlformats.org/officeDocument/2006/relationships/tags" Target="../tags/tag1118.xml"/><Relationship Id="rId11" Type="http://schemas.openxmlformats.org/officeDocument/2006/relationships/tags" Target="../tags/tag1100.xml"/><Relationship Id="rId24" Type="http://schemas.openxmlformats.org/officeDocument/2006/relationships/tags" Target="../tags/tag1113.xml"/><Relationship Id="rId32" Type="http://schemas.openxmlformats.org/officeDocument/2006/relationships/tags" Target="../tags/tag1121.xml"/><Relationship Id="rId37" Type="http://schemas.openxmlformats.org/officeDocument/2006/relationships/tags" Target="../tags/tag1126.xml"/><Relationship Id="rId40" Type="http://schemas.openxmlformats.org/officeDocument/2006/relationships/tags" Target="../tags/tag1129.xml"/><Relationship Id="rId45" Type="http://schemas.openxmlformats.org/officeDocument/2006/relationships/tags" Target="../tags/tag1134.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094.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108.xml"/><Relationship Id="rId4" Type="http://schemas.openxmlformats.org/officeDocument/2006/relationships/tags" Target="../tags/tag1093.xml"/><Relationship Id="rId9" Type="http://schemas.openxmlformats.org/officeDocument/2006/relationships/tags" Target="../tags/tag1098.xml"/><Relationship Id="rId14" Type="http://schemas.openxmlformats.org/officeDocument/2006/relationships/tags" Target="../tags/tag1103.xml"/><Relationship Id="rId22" Type="http://schemas.openxmlformats.org/officeDocument/2006/relationships/tags" Target="../tags/tag1111.xml"/><Relationship Id="rId27" Type="http://schemas.openxmlformats.org/officeDocument/2006/relationships/tags" Target="../tags/tag1116.xml"/><Relationship Id="rId30" Type="http://schemas.openxmlformats.org/officeDocument/2006/relationships/tags" Target="../tags/tag1119.xml"/><Relationship Id="rId35" Type="http://schemas.openxmlformats.org/officeDocument/2006/relationships/tags" Target="../tags/tag1124.xml"/><Relationship Id="rId43" Type="http://schemas.openxmlformats.org/officeDocument/2006/relationships/tags" Target="../tags/tag1132.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097.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092.xml"/><Relationship Id="rId12" Type="http://schemas.openxmlformats.org/officeDocument/2006/relationships/tags" Target="../tags/tag1101.xml"/><Relationship Id="rId17" Type="http://schemas.openxmlformats.org/officeDocument/2006/relationships/tags" Target="../tags/tag1106.xml"/><Relationship Id="rId25" Type="http://schemas.openxmlformats.org/officeDocument/2006/relationships/tags" Target="../tags/tag1114.xml"/><Relationship Id="rId33" Type="http://schemas.openxmlformats.org/officeDocument/2006/relationships/tags" Target="../tags/tag1122.xml"/><Relationship Id="rId38" Type="http://schemas.openxmlformats.org/officeDocument/2006/relationships/tags" Target="../tags/tag1127.xml"/><Relationship Id="rId46" Type="http://schemas.openxmlformats.org/officeDocument/2006/relationships/tags" Target="../tags/tag1135.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109.xml"/><Relationship Id="rId41" Type="http://schemas.openxmlformats.org/officeDocument/2006/relationships/tags" Target="../tags/tag1130.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090.xml"/><Relationship Id="rId6" Type="http://schemas.openxmlformats.org/officeDocument/2006/relationships/tags" Target="../tags/tag1095.xml"/><Relationship Id="rId15" Type="http://schemas.openxmlformats.org/officeDocument/2006/relationships/tags" Target="../tags/tag1104.xml"/><Relationship Id="rId23" Type="http://schemas.openxmlformats.org/officeDocument/2006/relationships/tags" Target="../tags/tag1112.xml"/><Relationship Id="rId28" Type="http://schemas.openxmlformats.org/officeDocument/2006/relationships/tags" Target="../tags/tag1117.xml"/><Relationship Id="rId36" Type="http://schemas.openxmlformats.org/officeDocument/2006/relationships/tags" Target="../tags/tag1125.xml"/><Relationship Id="rId49" Type="http://schemas.openxmlformats.org/officeDocument/2006/relationships/notesSlide" Target="../notesSlides/notesSlide25.xml"/><Relationship Id="rId57" Type="http://schemas.openxmlformats.org/officeDocument/2006/relationships/slide" Target="slide9.xml"/><Relationship Id="rId10" Type="http://schemas.openxmlformats.org/officeDocument/2006/relationships/tags" Target="../tags/tag1099.xml"/><Relationship Id="rId31" Type="http://schemas.openxmlformats.org/officeDocument/2006/relationships/tags" Target="../tags/tag1120.xml"/><Relationship Id="rId44" Type="http://schemas.openxmlformats.org/officeDocument/2006/relationships/tags" Target="../tags/tag1133.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26.xml.rels><?xml version="1.0" encoding="UTF-8" standalone="yes"?>
<Relationships xmlns="http://schemas.openxmlformats.org/package/2006/relationships"><Relationship Id="rId13" Type="http://schemas.openxmlformats.org/officeDocument/2006/relationships/tags" Target="../tags/tag1149.xml"/><Relationship Id="rId18" Type="http://schemas.openxmlformats.org/officeDocument/2006/relationships/tags" Target="../tags/tag1154.xml"/><Relationship Id="rId26" Type="http://schemas.openxmlformats.org/officeDocument/2006/relationships/tags" Target="../tags/tag1162.xml"/><Relationship Id="rId39" Type="http://schemas.openxmlformats.org/officeDocument/2006/relationships/tags" Target="../tags/tag1175.xml"/><Relationship Id="rId21" Type="http://schemas.openxmlformats.org/officeDocument/2006/relationships/tags" Target="../tags/tag1157.xml"/><Relationship Id="rId34" Type="http://schemas.openxmlformats.org/officeDocument/2006/relationships/tags" Target="../tags/tag1170.xml"/><Relationship Id="rId42" Type="http://schemas.openxmlformats.org/officeDocument/2006/relationships/tags" Target="../tags/tag1178.xml"/><Relationship Id="rId47" Type="http://schemas.openxmlformats.org/officeDocument/2006/relationships/tags" Target="../tags/tag1183.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143.xml"/><Relationship Id="rId71" Type="http://schemas.openxmlformats.org/officeDocument/2006/relationships/slide" Target="slide23.xml"/><Relationship Id="rId2" Type="http://schemas.openxmlformats.org/officeDocument/2006/relationships/tags" Target="../tags/tag1138.xml"/><Relationship Id="rId16" Type="http://schemas.openxmlformats.org/officeDocument/2006/relationships/tags" Target="../tags/tag1152.xml"/><Relationship Id="rId29" Type="http://schemas.openxmlformats.org/officeDocument/2006/relationships/tags" Target="../tags/tag1165.xml"/><Relationship Id="rId11" Type="http://schemas.openxmlformats.org/officeDocument/2006/relationships/tags" Target="../tags/tag1147.xml"/><Relationship Id="rId24" Type="http://schemas.openxmlformats.org/officeDocument/2006/relationships/tags" Target="../tags/tag1160.xml"/><Relationship Id="rId32" Type="http://schemas.openxmlformats.org/officeDocument/2006/relationships/tags" Target="../tags/tag1168.xml"/><Relationship Id="rId37" Type="http://schemas.openxmlformats.org/officeDocument/2006/relationships/tags" Target="../tags/tag1173.xml"/><Relationship Id="rId40" Type="http://schemas.openxmlformats.org/officeDocument/2006/relationships/tags" Target="../tags/tag1176.xml"/><Relationship Id="rId45" Type="http://schemas.openxmlformats.org/officeDocument/2006/relationships/tags" Target="../tags/tag1181.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141.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155.xml"/><Relationship Id="rId4" Type="http://schemas.openxmlformats.org/officeDocument/2006/relationships/tags" Target="../tags/tag1140.xml"/><Relationship Id="rId9" Type="http://schemas.openxmlformats.org/officeDocument/2006/relationships/tags" Target="../tags/tag1145.xml"/><Relationship Id="rId14" Type="http://schemas.openxmlformats.org/officeDocument/2006/relationships/tags" Target="../tags/tag1150.xml"/><Relationship Id="rId22" Type="http://schemas.openxmlformats.org/officeDocument/2006/relationships/tags" Target="../tags/tag1158.xml"/><Relationship Id="rId27" Type="http://schemas.openxmlformats.org/officeDocument/2006/relationships/tags" Target="../tags/tag1163.xml"/><Relationship Id="rId30" Type="http://schemas.openxmlformats.org/officeDocument/2006/relationships/tags" Target="../tags/tag1166.xml"/><Relationship Id="rId35" Type="http://schemas.openxmlformats.org/officeDocument/2006/relationships/tags" Target="../tags/tag1171.xml"/><Relationship Id="rId43" Type="http://schemas.openxmlformats.org/officeDocument/2006/relationships/tags" Target="../tags/tag1179.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144.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139.xml"/><Relationship Id="rId12" Type="http://schemas.openxmlformats.org/officeDocument/2006/relationships/tags" Target="../tags/tag1148.xml"/><Relationship Id="rId17" Type="http://schemas.openxmlformats.org/officeDocument/2006/relationships/tags" Target="../tags/tag1153.xml"/><Relationship Id="rId25" Type="http://schemas.openxmlformats.org/officeDocument/2006/relationships/tags" Target="../tags/tag1161.xml"/><Relationship Id="rId33" Type="http://schemas.openxmlformats.org/officeDocument/2006/relationships/tags" Target="../tags/tag1169.xml"/><Relationship Id="rId38" Type="http://schemas.openxmlformats.org/officeDocument/2006/relationships/tags" Target="../tags/tag1174.xml"/><Relationship Id="rId46" Type="http://schemas.openxmlformats.org/officeDocument/2006/relationships/tags" Target="../tags/tag1182.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156.xml"/><Relationship Id="rId41" Type="http://schemas.openxmlformats.org/officeDocument/2006/relationships/tags" Target="../tags/tag1177.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137.xml"/><Relationship Id="rId6" Type="http://schemas.openxmlformats.org/officeDocument/2006/relationships/tags" Target="../tags/tag1142.xml"/><Relationship Id="rId15" Type="http://schemas.openxmlformats.org/officeDocument/2006/relationships/tags" Target="../tags/tag1151.xml"/><Relationship Id="rId23" Type="http://schemas.openxmlformats.org/officeDocument/2006/relationships/tags" Target="../tags/tag1159.xml"/><Relationship Id="rId28" Type="http://schemas.openxmlformats.org/officeDocument/2006/relationships/tags" Target="../tags/tag1164.xml"/><Relationship Id="rId36" Type="http://schemas.openxmlformats.org/officeDocument/2006/relationships/tags" Target="../tags/tag1172.xml"/><Relationship Id="rId49" Type="http://schemas.openxmlformats.org/officeDocument/2006/relationships/notesSlide" Target="../notesSlides/notesSlide26.xml"/><Relationship Id="rId57" Type="http://schemas.openxmlformats.org/officeDocument/2006/relationships/slide" Target="slide9.xml"/><Relationship Id="rId10" Type="http://schemas.openxmlformats.org/officeDocument/2006/relationships/tags" Target="../tags/tag1146.xml"/><Relationship Id="rId31" Type="http://schemas.openxmlformats.org/officeDocument/2006/relationships/tags" Target="../tags/tag1167.xml"/><Relationship Id="rId44" Type="http://schemas.openxmlformats.org/officeDocument/2006/relationships/tags" Target="../tags/tag1180.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27.xml.rels><?xml version="1.0" encoding="UTF-8" standalone="yes"?>
<Relationships xmlns="http://schemas.openxmlformats.org/package/2006/relationships"><Relationship Id="rId13" Type="http://schemas.openxmlformats.org/officeDocument/2006/relationships/tags" Target="../tags/tag1196.xml"/><Relationship Id="rId18" Type="http://schemas.openxmlformats.org/officeDocument/2006/relationships/tags" Target="../tags/tag1201.xml"/><Relationship Id="rId26" Type="http://schemas.openxmlformats.org/officeDocument/2006/relationships/tags" Target="../tags/tag1209.xml"/><Relationship Id="rId39" Type="http://schemas.openxmlformats.org/officeDocument/2006/relationships/tags" Target="../tags/tag1222.xml"/><Relationship Id="rId21" Type="http://schemas.openxmlformats.org/officeDocument/2006/relationships/tags" Target="../tags/tag1204.xml"/><Relationship Id="rId34" Type="http://schemas.openxmlformats.org/officeDocument/2006/relationships/tags" Target="../tags/tag1217.xml"/><Relationship Id="rId42" Type="http://schemas.openxmlformats.org/officeDocument/2006/relationships/tags" Target="../tags/tag1225.xml"/><Relationship Id="rId47" Type="http://schemas.openxmlformats.org/officeDocument/2006/relationships/tags" Target="../tags/tag1230.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190.xml"/><Relationship Id="rId71" Type="http://schemas.openxmlformats.org/officeDocument/2006/relationships/slide" Target="slide23.xml"/><Relationship Id="rId2" Type="http://schemas.openxmlformats.org/officeDocument/2006/relationships/tags" Target="../tags/tag1185.xml"/><Relationship Id="rId16" Type="http://schemas.openxmlformats.org/officeDocument/2006/relationships/tags" Target="../tags/tag1199.xml"/><Relationship Id="rId29" Type="http://schemas.openxmlformats.org/officeDocument/2006/relationships/tags" Target="../tags/tag1212.xml"/><Relationship Id="rId11" Type="http://schemas.openxmlformats.org/officeDocument/2006/relationships/tags" Target="../tags/tag1194.xml"/><Relationship Id="rId24" Type="http://schemas.openxmlformats.org/officeDocument/2006/relationships/tags" Target="../tags/tag1207.xml"/><Relationship Id="rId32" Type="http://schemas.openxmlformats.org/officeDocument/2006/relationships/tags" Target="../tags/tag1215.xml"/><Relationship Id="rId37" Type="http://schemas.openxmlformats.org/officeDocument/2006/relationships/tags" Target="../tags/tag1220.xml"/><Relationship Id="rId40" Type="http://schemas.openxmlformats.org/officeDocument/2006/relationships/tags" Target="../tags/tag1223.xml"/><Relationship Id="rId45" Type="http://schemas.openxmlformats.org/officeDocument/2006/relationships/tags" Target="../tags/tag1228.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188.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202.xml"/><Relationship Id="rId4" Type="http://schemas.openxmlformats.org/officeDocument/2006/relationships/tags" Target="../tags/tag1187.xml"/><Relationship Id="rId9" Type="http://schemas.openxmlformats.org/officeDocument/2006/relationships/tags" Target="../tags/tag1192.xml"/><Relationship Id="rId14" Type="http://schemas.openxmlformats.org/officeDocument/2006/relationships/tags" Target="../tags/tag1197.xml"/><Relationship Id="rId22" Type="http://schemas.openxmlformats.org/officeDocument/2006/relationships/tags" Target="../tags/tag1205.xml"/><Relationship Id="rId27" Type="http://schemas.openxmlformats.org/officeDocument/2006/relationships/tags" Target="../tags/tag1210.xml"/><Relationship Id="rId30" Type="http://schemas.openxmlformats.org/officeDocument/2006/relationships/tags" Target="../tags/tag1213.xml"/><Relationship Id="rId35" Type="http://schemas.openxmlformats.org/officeDocument/2006/relationships/tags" Target="../tags/tag1218.xml"/><Relationship Id="rId43" Type="http://schemas.openxmlformats.org/officeDocument/2006/relationships/tags" Target="../tags/tag1226.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191.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186.xml"/><Relationship Id="rId12" Type="http://schemas.openxmlformats.org/officeDocument/2006/relationships/tags" Target="../tags/tag1195.xml"/><Relationship Id="rId17" Type="http://schemas.openxmlformats.org/officeDocument/2006/relationships/tags" Target="../tags/tag1200.xml"/><Relationship Id="rId25" Type="http://schemas.openxmlformats.org/officeDocument/2006/relationships/tags" Target="../tags/tag1208.xml"/><Relationship Id="rId33" Type="http://schemas.openxmlformats.org/officeDocument/2006/relationships/tags" Target="../tags/tag1216.xml"/><Relationship Id="rId38" Type="http://schemas.openxmlformats.org/officeDocument/2006/relationships/tags" Target="../tags/tag1221.xml"/><Relationship Id="rId46" Type="http://schemas.openxmlformats.org/officeDocument/2006/relationships/tags" Target="../tags/tag1229.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203.xml"/><Relationship Id="rId41" Type="http://schemas.openxmlformats.org/officeDocument/2006/relationships/tags" Target="../tags/tag1224.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184.xml"/><Relationship Id="rId6" Type="http://schemas.openxmlformats.org/officeDocument/2006/relationships/tags" Target="../tags/tag1189.xml"/><Relationship Id="rId15" Type="http://schemas.openxmlformats.org/officeDocument/2006/relationships/tags" Target="../tags/tag1198.xml"/><Relationship Id="rId23" Type="http://schemas.openxmlformats.org/officeDocument/2006/relationships/tags" Target="../tags/tag1206.xml"/><Relationship Id="rId28" Type="http://schemas.openxmlformats.org/officeDocument/2006/relationships/tags" Target="../tags/tag1211.xml"/><Relationship Id="rId36" Type="http://schemas.openxmlformats.org/officeDocument/2006/relationships/tags" Target="../tags/tag1219.xml"/><Relationship Id="rId49" Type="http://schemas.openxmlformats.org/officeDocument/2006/relationships/notesSlide" Target="../notesSlides/notesSlide27.xml"/><Relationship Id="rId57" Type="http://schemas.openxmlformats.org/officeDocument/2006/relationships/slide" Target="slide9.xml"/><Relationship Id="rId10" Type="http://schemas.openxmlformats.org/officeDocument/2006/relationships/tags" Target="../tags/tag1193.xml"/><Relationship Id="rId31" Type="http://schemas.openxmlformats.org/officeDocument/2006/relationships/tags" Target="../tags/tag1214.xml"/><Relationship Id="rId44" Type="http://schemas.openxmlformats.org/officeDocument/2006/relationships/tags" Target="../tags/tag1227.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28.xml.rels><?xml version="1.0" encoding="UTF-8" standalone="yes"?>
<Relationships xmlns="http://schemas.openxmlformats.org/package/2006/relationships"><Relationship Id="rId13" Type="http://schemas.openxmlformats.org/officeDocument/2006/relationships/tags" Target="../tags/tag1243.xml"/><Relationship Id="rId18" Type="http://schemas.openxmlformats.org/officeDocument/2006/relationships/tags" Target="../tags/tag1248.xml"/><Relationship Id="rId26" Type="http://schemas.openxmlformats.org/officeDocument/2006/relationships/tags" Target="../tags/tag1256.xml"/><Relationship Id="rId39" Type="http://schemas.openxmlformats.org/officeDocument/2006/relationships/tags" Target="../tags/tag1269.xml"/><Relationship Id="rId21" Type="http://schemas.openxmlformats.org/officeDocument/2006/relationships/tags" Target="../tags/tag1251.xml"/><Relationship Id="rId34" Type="http://schemas.openxmlformats.org/officeDocument/2006/relationships/tags" Target="../tags/tag1264.xml"/><Relationship Id="rId42" Type="http://schemas.openxmlformats.org/officeDocument/2006/relationships/tags" Target="../tags/tag1272.xml"/><Relationship Id="rId47" Type="http://schemas.openxmlformats.org/officeDocument/2006/relationships/tags" Target="../tags/tag1277.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237.xml"/><Relationship Id="rId71" Type="http://schemas.openxmlformats.org/officeDocument/2006/relationships/slide" Target="slide23.xml"/><Relationship Id="rId2" Type="http://schemas.openxmlformats.org/officeDocument/2006/relationships/tags" Target="../tags/tag1232.xml"/><Relationship Id="rId16" Type="http://schemas.openxmlformats.org/officeDocument/2006/relationships/tags" Target="../tags/tag1246.xml"/><Relationship Id="rId29" Type="http://schemas.openxmlformats.org/officeDocument/2006/relationships/tags" Target="../tags/tag1259.xml"/><Relationship Id="rId11" Type="http://schemas.openxmlformats.org/officeDocument/2006/relationships/tags" Target="../tags/tag1241.xml"/><Relationship Id="rId24" Type="http://schemas.openxmlformats.org/officeDocument/2006/relationships/tags" Target="../tags/tag1254.xml"/><Relationship Id="rId32" Type="http://schemas.openxmlformats.org/officeDocument/2006/relationships/tags" Target="../tags/tag1262.xml"/><Relationship Id="rId37" Type="http://schemas.openxmlformats.org/officeDocument/2006/relationships/tags" Target="../tags/tag1267.xml"/><Relationship Id="rId40" Type="http://schemas.openxmlformats.org/officeDocument/2006/relationships/tags" Target="../tags/tag1270.xml"/><Relationship Id="rId45" Type="http://schemas.openxmlformats.org/officeDocument/2006/relationships/tags" Target="../tags/tag1275.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235.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249.xml"/><Relationship Id="rId4" Type="http://schemas.openxmlformats.org/officeDocument/2006/relationships/tags" Target="../tags/tag1234.xml"/><Relationship Id="rId9" Type="http://schemas.openxmlformats.org/officeDocument/2006/relationships/tags" Target="../tags/tag1239.xml"/><Relationship Id="rId14" Type="http://schemas.openxmlformats.org/officeDocument/2006/relationships/tags" Target="../tags/tag1244.xml"/><Relationship Id="rId22" Type="http://schemas.openxmlformats.org/officeDocument/2006/relationships/tags" Target="../tags/tag1252.xml"/><Relationship Id="rId27" Type="http://schemas.openxmlformats.org/officeDocument/2006/relationships/tags" Target="../tags/tag1257.xml"/><Relationship Id="rId30" Type="http://schemas.openxmlformats.org/officeDocument/2006/relationships/tags" Target="../tags/tag1260.xml"/><Relationship Id="rId35" Type="http://schemas.openxmlformats.org/officeDocument/2006/relationships/tags" Target="../tags/tag1265.xml"/><Relationship Id="rId43" Type="http://schemas.openxmlformats.org/officeDocument/2006/relationships/tags" Target="../tags/tag1273.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238.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233.xml"/><Relationship Id="rId12" Type="http://schemas.openxmlformats.org/officeDocument/2006/relationships/tags" Target="../tags/tag1242.xml"/><Relationship Id="rId17" Type="http://schemas.openxmlformats.org/officeDocument/2006/relationships/tags" Target="../tags/tag1247.xml"/><Relationship Id="rId25" Type="http://schemas.openxmlformats.org/officeDocument/2006/relationships/tags" Target="../tags/tag1255.xml"/><Relationship Id="rId33" Type="http://schemas.openxmlformats.org/officeDocument/2006/relationships/tags" Target="../tags/tag1263.xml"/><Relationship Id="rId38" Type="http://schemas.openxmlformats.org/officeDocument/2006/relationships/tags" Target="../tags/tag1268.xml"/><Relationship Id="rId46" Type="http://schemas.openxmlformats.org/officeDocument/2006/relationships/tags" Target="../tags/tag1276.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250.xml"/><Relationship Id="rId41" Type="http://schemas.openxmlformats.org/officeDocument/2006/relationships/tags" Target="../tags/tag1271.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231.xml"/><Relationship Id="rId6" Type="http://schemas.openxmlformats.org/officeDocument/2006/relationships/tags" Target="../tags/tag1236.xml"/><Relationship Id="rId15" Type="http://schemas.openxmlformats.org/officeDocument/2006/relationships/tags" Target="../tags/tag1245.xml"/><Relationship Id="rId23" Type="http://schemas.openxmlformats.org/officeDocument/2006/relationships/tags" Target="../tags/tag1253.xml"/><Relationship Id="rId28" Type="http://schemas.openxmlformats.org/officeDocument/2006/relationships/tags" Target="../tags/tag1258.xml"/><Relationship Id="rId36" Type="http://schemas.openxmlformats.org/officeDocument/2006/relationships/tags" Target="../tags/tag1266.xml"/><Relationship Id="rId49" Type="http://schemas.openxmlformats.org/officeDocument/2006/relationships/notesSlide" Target="../notesSlides/notesSlide28.xml"/><Relationship Id="rId57" Type="http://schemas.openxmlformats.org/officeDocument/2006/relationships/slide" Target="slide9.xml"/><Relationship Id="rId10" Type="http://schemas.openxmlformats.org/officeDocument/2006/relationships/tags" Target="../tags/tag1240.xml"/><Relationship Id="rId31" Type="http://schemas.openxmlformats.org/officeDocument/2006/relationships/tags" Target="../tags/tag1261.xml"/><Relationship Id="rId44" Type="http://schemas.openxmlformats.org/officeDocument/2006/relationships/tags" Target="../tags/tag1274.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29.xml.rels><?xml version="1.0" encoding="UTF-8" standalone="yes"?>
<Relationships xmlns="http://schemas.openxmlformats.org/package/2006/relationships"><Relationship Id="rId13" Type="http://schemas.openxmlformats.org/officeDocument/2006/relationships/tags" Target="../tags/tag1290.xml"/><Relationship Id="rId18" Type="http://schemas.openxmlformats.org/officeDocument/2006/relationships/tags" Target="../tags/tag1295.xml"/><Relationship Id="rId26" Type="http://schemas.openxmlformats.org/officeDocument/2006/relationships/tags" Target="../tags/tag1303.xml"/><Relationship Id="rId39" Type="http://schemas.openxmlformats.org/officeDocument/2006/relationships/tags" Target="../tags/tag1316.xml"/><Relationship Id="rId21" Type="http://schemas.openxmlformats.org/officeDocument/2006/relationships/tags" Target="../tags/tag1298.xml"/><Relationship Id="rId34" Type="http://schemas.openxmlformats.org/officeDocument/2006/relationships/tags" Target="../tags/tag1311.xml"/><Relationship Id="rId42" Type="http://schemas.openxmlformats.org/officeDocument/2006/relationships/tags" Target="../tags/tag1319.xml"/><Relationship Id="rId47" Type="http://schemas.openxmlformats.org/officeDocument/2006/relationships/tags" Target="../tags/tag1324.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284.xml"/><Relationship Id="rId71" Type="http://schemas.openxmlformats.org/officeDocument/2006/relationships/slide" Target="slide23.xml"/><Relationship Id="rId2" Type="http://schemas.openxmlformats.org/officeDocument/2006/relationships/tags" Target="../tags/tag1279.xml"/><Relationship Id="rId16" Type="http://schemas.openxmlformats.org/officeDocument/2006/relationships/tags" Target="../tags/tag1293.xml"/><Relationship Id="rId29" Type="http://schemas.openxmlformats.org/officeDocument/2006/relationships/tags" Target="../tags/tag1306.xml"/><Relationship Id="rId11" Type="http://schemas.openxmlformats.org/officeDocument/2006/relationships/tags" Target="../tags/tag1288.xml"/><Relationship Id="rId24" Type="http://schemas.openxmlformats.org/officeDocument/2006/relationships/tags" Target="../tags/tag1301.xml"/><Relationship Id="rId32" Type="http://schemas.openxmlformats.org/officeDocument/2006/relationships/tags" Target="../tags/tag1309.xml"/><Relationship Id="rId37" Type="http://schemas.openxmlformats.org/officeDocument/2006/relationships/tags" Target="../tags/tag1314.xml"/><Relationship Id="rId40" Type="http://schemas.openxmlformats.org/officeDocument/2006/relationships/tags" Target="../tags/tag1317.xml"/><Relationship Id="rId45" Type="http://schemas.openxmlformats.org/officeDocument/2006/relationships/tags" Target="../tags/tag1322.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282.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296.xml"/><Relationship Id="rId4" Type="http://schemas.openxmlformats.org/officeDocument/2006/relationships/tags" Target="../tags/tag1281.xml"/><Relationship Id="rId9" Type="http://schemas.openxmlformats.org/officeDocument/2006/relationships/tags" Target="../tags/tag1286.xml"/><Relationship Id="rId14" Type="http://schemas.openxmlformats.org/officeDocument/2006/relationships/tags" Target="../tags/tag1291.xml"/><Relationship Id="rId22" Type="http://schemas.openxmlformats.org/officeDocument/2006/relationships/tags" Target="../tags/tag1299.xml"/><Relationship Id="rId27" Type="http://schemas.openxmlformats.org/officeDocument/2006/relationships/tags" Target="../tags/tag1304.xml"/><Relationship Id="rId30" Type="http://schemas.openxmlformats.org/officeDocument/2006/relationships/tags" Target="../tags/tag1307.xml"/><Relationship Id="rId35" Type="http://schemas.openxmlformats.org/officeDocument/2006/relationships/tags" Target="../tags/tag1312.xml"/><Relationship Id="rId43" Type="http://schemas.openxmlformats.org/officeDocument/2006/relationships/tags" Target="../tags/tag1320.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285.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280.xml"/><Relationship Id="rId12" Type="http://schemas.openxmlformats.org/officeDocument/2006/relationships/tags" Target="../tags/tag1289.xml"/><Relationship Id="rId17" Type="http://schemas.openxmlformats.org/officeDocument/2006/relationships/tags" Target="../tags/tag1294.xml"/><Relationship Id="rId25" Type="http://schemas.openxmlformats.org/officeDocument/2006/relationships/tags" Target="../tags/tag1302.xml"/><Relationship Id="rId33" Type="http://schemas.openxmlformats.org/officeDocument/2006/relationships/tags" Target="../tags/tag1310.xml"/><Relationship Id="rId38" Type="http://schemas.openxmlformats.org/officeDocument/2006/relationships/tags" Target="../tags/tag1315.xml"/><Relationship Id="rId46" Type="http://schemas.openxmlformats.org/officeDocument/2006/relationships/tags" Target="../tags/tag1323.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297.xml"/><Relationship Id="rId41" Type="http://schemas.openxmlformats.org/officeDocument/2006/relationships/tags" Target="../tags/tag1318.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278.xml"/><Relationship Id="rId6" Type="http://schemas.openxmlformats.org/officeDocument/2006/relationships/tags" Target="../tags/tag1283.xml"/><Relationship Id="rId15" Type="http://schemas.openxmlformats.org/officeDocument/2006/relationships/tags" Target="../tags/tag1292.xml"/><Relationship Id="rId23" Type="http://schemas.openxmlformats.org/officeDocument/2006/relationships/tags" Target="../tags/tag1300.xml"/><Relationship Id="rId28" Type="http://schemas.openxmlformats.org/officeDocument/2006/relationships/tags" Target="../tags/tag1305.xml"/><Relationship Id="rId36" Type="http://schemas.openxmlformats.org/officeDocument/2006/relationships/tags" Target="../tags/tag1313.xml"/><Relationship Id="rId49" Type="http://schemas.openxmlformats.org/officeDocument/2006/relationships/notesSlide" Target="../notesSlides/notesSlide29.xml"/><Relationship Id="rId57" Type="http://schemas.openxmlformats.org/officeDocument/2006/relationships/slide" Target="slide9.xml"/><Relationship Id="rId10" Type="http://schemas.openxmlformats.org/officeDocument/2006/relationships/tags" Target="../tags/tag1287.xml"/><Relationship Id="rId31" Type="http://schemas.openxmlformats.org/officeDocument/2006/relationships/tags" Target="../tags/tag1308.xml"/><Relationship Id="rId44" Type="http://schemas.openxmlformats.org/officeDocument/2006/relationships/tags" Target="../tags/tag1321.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3.xml.rels><?xml version="1.0" encoding="UTF-8" standalone="yes"?>
<Relationships xmlns="http://schemas.openxmlformats.org/package/2006/relationships"><Relationship Id="rId13" Type="http://schemas.openxmlformats.org/officeDocument/2006/relationships/tags" Target="../tags/tag62.xml"/><Relationship Id="rId18" Type="http://schemas.openxmlformats.org/officeDocument/2006/relationships/tags" Target="../tags/tag67.xml"/><Relationship Id="rId26" Type="http://schemas.openxmlformats.org/officeDocument/2006/relationships/tags" Target="../tags/tag75.xml"/><Relationship Id="rId39" Type="http://schemas.openxmlformats.org/officeDocument/2006/relationships/tags" Target="../tags/tag88.xml"/><Relationship Id="rId21" Type="http://schemas.openxmlformats.org/officeDocument/2006/relationships/tags" Target="../tags/tag70.xml"/><Relationship Id="rId34" Type="http://schemas.openxmlformats.org/officeDocument/2006/relationships/tags" Target="../tags/tag83.xml"/><Relationship Id="rId42" Type="http://schemas.openxmlformats.org/officeDocument/2006/relationships/tags" Target="../tags/tag91.xml"/><Relationship Id="rId47" Type="http://schemas.openxmlformats.org/officeDocument/2006/relationships/tags" Target="../tags/tag96.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56.xml"/><Relationship Id="rId71" Type="http://schemas.openxmlformats.org/officeDocument/2006/relationships/slide" Target="slide23.xml"/><Relationship Id="rId2" Type="http://schemas.openxmlformats.org/officeDocument/2006/relationships/tags" Target="../tags/tag51.xml"/><Relationship Id="rId16" Type="http://schemas.openxmlformats.org/officeDocument/2006/relationships/tags" Target="../tags/tag65.xml"/><Relationship Id="rId29" Type="http://schemas.openxmlformats.org/officeDocument/2006/relationships/tags" Target="../tags/tag78.xml"/><Relationship Id="rId11" Type="http://schemas.openxmlformats.org/officeDocument/2006/relationships/tags" Target="../tags/tag60.xml"/><Relationship Id="rId24" Type="http://schemas.openxmlformats.org/officeDocument/2006/relationships/tags" Target="../tags/tag73.xml"/><Relationship Id="rId32" Type="http://schemas.openxmlformats.org/officeDocument/2006/relationships/tags" Target="../tags/tag81.xml"/><Relationship Id="rId37" Type="http://schemas.openxmlformats.org/officeDocument/2006/relationships/tags" Target="../tags/tag86.xml"/><Relationship Id="rId40" Type="http://schemas.openxmlformats.org/officeDocument/2006/relationships/tags" Target="../tags/tag89.xml"/><Relationship Id="rId45" Type="http://schemas.openxmlformats.org/officeDocument/2006/relationships/tags" Target="../tags/tag94.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54.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68.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tags" Target="../tags/tag71.xml"/><Relationship Id="rId27" Type="http://schemas.openxmlformats.org/officeDocument/2006/relationships/tags" Target="../tags/tag76.xml"/><Relationship Id="rId30" Type="http://schemas.openxmlformats.org/officeDocument/2006/relationships/tags" Target="../tags/tag79.xml"/><Relationship Id="rId35" Type="http://schemas.openxmlformats.org/officeDocument/2006/relationships/tags" Target="../tags/tag84.xml"/><Relationship Id="rId43" Type="http://schemas.openxmlformats.org/officeDocument/2006/relationships/tags" Target="../tags/tag92.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57.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52.xml"/><Relationship Id="rId12" Type="http://schemas.openxmlformats.org/officeDocument/2006/relationships/tags" Target="../tags/tag61.xml"/><Relationship Id="rId17" Type="http://schemas.openxmlformats.org/officeDocument/2006/relationships/tags" Target="../tags/tag66.xml"/><Relationship Id="rId25" Type="http://schemas.openxmlformats.org/officeDocument/2006/relationships/tags" Target="../tags/tag74.xml"/><Relationship Id="rId33" Type="http://schemas.openxmlformats.org/officeDocument/2006/relationships/tags" Target="../tags/tag82.xml"/><Relationship Id="rId38" Type="http://schemas.openxmlformats.org/officeDocument/2006/relationships/tags" Target="../tags/tag87.xml"/><Relationship Id="rId46" Type="http://schemas.openxmlformats.org/officeDocument/2006/relationships/tags" Target="../tags/tag95.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69.xml"/><Relationship Id="rId41" Type="http://schemas.openxmlformats.org/officeDocument/2006/relationships/tags" Target="../tags/tag90.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50.xml"/><Relationship Id="rId6" Type="http://schemas.openxmlformats.org/officeDocument/2006/relationships/tags" Target="../tags/tag55.xml"/><Relationship Id="rId15" Type="http://schemas.openxmlformats.org/officeDocument/2006/relationships/tags" Target="../tags/tag64.xml"/><Relationship Id="rId23" Type="http://schemas.openxmlformats.org/officeDocument/2006/relationships/tags" Target="../tags/tag72.xml"/><Relationship Id="rId28" Type="http://schemas.openxmlformats.org/officeDocument/2006/relationships/tags" Target="../tags/tag77.xml"/><Relationship Id="rId36" Type="http://schemas.openxmlformats.org/officeDocument/2006/relationships/tags" Target="../tags/tag85.xml"/><Relationship Id="rId49" Type="http://schemas.openxmlformats.org/officeDocument/2006/relationships/notesSlide" Target="../notesSlides/notesSlide3.xml"/><Relationship Id="rId57" Type="http://schemas.openxmlformats.org/officeDocument/2006/relationships/slide" Target="slide9.xml"/><Relationship Id="rId10" Type="http://schemas.openxmlformats.org/officeDocument/2006/relationships/tags" Target="../tags/tag59.xml"/><Relationship Id="rId31" Type="http://schemas.openxmlformats.org/officeDocument/2006/relationships/tags" Target="../tags/tag80.xml"/><Relationship Id="rId44" Type="http://schemas.openxmlformats.org/officeDocument/2006/relationships/tags" Target="../tags/tag93.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30.xml.rels><?xml version="1.0" encoding="UTF-8" standalone="yes"?>
<Relationships xmlns="http://schemas.openxmlformats.org/package/2006/relationships"><Relationship Id="rId13" Type="http://schemas.openxmlformats.org/officeDocument/2006/relationships/tags" Target="../tags/tag1337.xml"/><Relationship Id="rId18" Type="http://schemas.openxmlformats.org/officeDocument/2006/relationships/tags" Target="../tags/tag1342.xml"/><Relationship Id="rId26" Type="http://schemas.openxmlformats.org/officeDocument/2006/relationships/tags" Target="../tags/tag1350.xml"/><Relationship Id="rId39" Type="http://schemas.openxmlformats.org/officeDocument/2006/relationships/tags" Target="../tags/tag1363.xml"/><Relationship Id="rId21" Type="http://schemas.openxmlformats.org/officeDocument/2006/relationships/tags" Target="../tags/tag1345.xml"/><Relationship Id="rId34" Type="http://schemas.openxmlformats.org/officeDocument/2006/relationships/tags" Target="../tags/tag1358.xml"/><Relationship Id="rId42" Type="http://schemas.openxmlformats.org/officeDocument/2006/relationships/tags" Target="../tags/tag1366.xml"/><Relationship Id="rId47" Type="http://schemas.openxmlformats.org/officeDocument/2006/relationships/tags" Target="../tags/tag1371.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331.xml"/><Relationship Id="rId71" Type="http://schemas.openxmlformats.org/officeDocument/2006/relationships/slide" Target="slide23.xml"/><Relationship Id="rId2" Type="http://schemas.openxmlformats.org/officeDocument/2006/relationships/tags" Target="../tags/tag1326.xml"/><Relationship Id="rId16" Type="http://schemas.openxmlformats.org/officeDocument/2006/relationships/tags" Target="../tags/tag1340.xml"/><Relationship Id="rId29" Type="http://schemas.openxmlformats.org/officeDocument/2006/relationships/tags" Target="../tags/tag1353.xml"/><Relationship Id="rId11" Type="http://schemas.openxmlformats.org/officeDocument/2006/relationships/tags" Target="../tags/tag1335.xml"/><Relationship Id="rId24" Type="http://schemas.openxmlformats.org/officeDocument/2006/relationships/tags" Target="../tags/tag1348.xml"/><Relationship Id="rId32" Type="http://schemas.openxmlformats.org/officeDocument/2006/relationships/tags" Target="../tags/tag1356.xml"/><Relationship Id="rId37" Type="http://schemas.openxmlformats.org/officeDocument/2006/relationships/tags" Target="../tags/tag1361.xml"/><Relationship Id="rId40" Type="http://schemas.openxmlformats.org/officeDocument/2006/relationships/tags" Target="../tags/tag1364.xml"/><Relationship Id="rId45" Type="http://schemas.openxmlformats.org/officeDocument/2006/relationships/tags" Target="../tags/tag1369.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329.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343.xml"/><Relationship Id="rId4" Type="http://schemas.openxmlformats.org/officeDocument/2006/relationships/tags" Target="../tags/tag1328.xml"/><Relationship Id="rId9" Type="http://schemas.openxmlformats.org/officeDocument/2006/relationships/tags" Target="../tags/tag1333.xml"/><Relationship Id="rId14" Type="http://schemas.openxmlformats.org/officeDocument/2006/relationships/tags" Target="../tags/tag1338.xml"/><Relationship Id="rId22" Type="http://schemas.openxmlformats.org/officeDocument/2006/relationships/tags" Target="../tags/tag1346.xml"/><Relationship Id="rId27" Type="http://schemas.openxmlformats.org/officeDocument/2006/relationships/tags" Target="../tags/tag1351.xml"/><Relationship Id="rId30" Type="http://schemas.openxmlformats.org/officeDocument/2006/relationships/tags" Target="../tags/tag1354.xml"/><Relationship Id="rId35" Type="http://schemas.openxmlformats.org/officeDocument/2006/relationships/tags" Target="../tags/tag1359.xml"/><Relationship Id="rId43" Type="http://schemas.openxmlformats.org/officeDocument/2006/relationships/tags" Target="../tags/tag1367.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332.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327.xml"/><Relationship Id="rId12" Type="http://schemas.openxmlformats.org/officeDocument/2006/relationships/tags" Target="../tags/tag1336.xml"/><Relationship Id="rId17" Type="http://schemas.openxmlformats.org/officeDocument/2006/relationships/tags" Target="../tags/tag1341.xml"/><Relationship Id="rId25" Type="http://schemas.openxmlformats.org/officeDocument/2006/relationships/tags" Target="../tags/tag1349.xml"/><Relationship Id="rId33" Type="http://schemas.openxmlformats.org/officeDocument/2006/relationships/tags" Target="../tags/tag1357.xml"/><Relationship Id="rId38" Type="http://schemas.openxmlformats.org/officeDocument/2006/relationships/tags" Target="../tags/tag1362.xml"/><Relationship Id="rId46" Type="http://schemas.openxmlformats.org/officeDocument/2006/relationships/tags" Target="../tags/tag1370.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344.xml"/><Relationship Id="rId41" Type="http://schemas.openxmlformats.org/officeDocument/2006/relationships/tags" Target="../tags/tag1365.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325.xml"/><Relationship Id="rId6" Type="http://schemas.openxmlformats.org/officeDocument/2006/relationships/tags" Target="../tags/tag1330.xml"/><Relationship Id="rId15" Type="http://schemas.openxmlformats.org/officeDocument/2006/relationships/tags" Target="../tags/tag1339.xml"/><Relationship Id="rId23" Type="http://schemas.openxmlformats.org/officeDocument/2006/relationships/tags" Target="../tags/tag1347.xml"/><Relationship Id="rId28" Type="http://schemas.openxmlformats.org/officeDocument/2006/relationships/tags" Target="../tags/tag1352.xml"/><Relationship Id="rId36" Type="http://schemas.openxmlformats.org/officeDocument/2006/relationships/tags" Target="../tags/tag1360.xml"/><Relationship Id="rId49" Type="http://schemas.openxmlformats.org/officeDocument/2006/relationships/notesSlide" Target="../notesSlides/notesSlide30.xml"/><Relationship Id="rId57" Type="http://schemas.openxmlformats.org/officeDocument/2006/relationships/slide" Target="slide9.xml"/><Relationship Id="rId10" Type="http://schemas.openxmlformats.org/officeDocument/2006/relationships/tags" Target="../tags/tag1334.xml"/><Relationship Id="rId31" Type="http://schemas.openxmlformats.org/officeDocument/2006/relationships/tags" Target="../tags/tag1355.xml"/><Relationship Id="rId44" Type="http://schemas.openxmlformats.org/officeDocument/2006/relationships/tags" Target="../tags/tag1368.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31.xml.rels><?xml version="1.0" encoding="UTF-8" standalone="yes"?>
<Relationships xmlns="http://schemas.openxmlformats.org/package/2006/relationships"><Relationship Id="rId13" Type="http://schemas.openxmlformats.org/officeDocument/2006/relationships/tags" Target="../tags/tag1384.xml"/><Relationship Id="rId18" Type="http://schemas.openxmlformats.org/officeDocument/2006/relationships/tags" Target="../tags/tag1389.xml"/><Relationship Id="rId26" Type="http://schemas.openxmlformats.org/officeDocument/2006/relationships/tags" Target="../tags/tag1397.xml"/><Relationship Id="rId39" Type="http://schemas.openxmlformats.org/officeDocument/2006/relationships/tags" Target="../tags/tag1410.xml"/><Relationship Id="rId21" Type="http://schemas.openxmlformats.org/officeDocument/2006/relationships/tags" Target="../tags/tag1392.xml"/><Relationship Id="rId34" Type="http://schemas.openxmlformats.org/officeDocument/2006/relationships/tags" Target="../tags/tag1405.xml"/><Relationship Id="rId42" Type="http://schemas.openxmlformats.org/officeDocument/2006/relationships/tags" Target="../tags/tag1413.xml"/><Relationship Id="rId47" Type="http://schemas.openxmlformats.org/officeDocument/2006/relationships/tags" Target="../tags/tag1418.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378.xml"/><Relationship Id="rId71" Type="http://schemas.openxmlformats.org/officeDocument/2006/relationships/slide" Target="slide23.xml"/><Relationship Id="rId2" Type="http://schemas.openxmlformats.org/officeDocument/2006/relationships/tags" Target="../tags/tag1373.xml"/><Relationship Id="rId16" Type="http://schemas.openxmlformats.org/officeDocument/2006/relationships/tags" Target="../tags/tag1387.xml"/><Relationship Id="rId29" Type="http://schemas.openxmlformats.org/officeDocument/2006/relationships/tags" Target="../tags/tag1400.xml"/><Relationship Id="rId11" Type="http://schemas.openxmlformats.org/officeDocument/2006/relationships/tags" Target="../tags/tag1382.xml"/><Relationship Id="rId24" Type="http://schemas.openxmlformats.org/officeDocument/2006/relationships/tags" Target="../tags/tag1395.xml"/><Relationship Id="rId32" Type="http://schemas.openxmlformats.org/officeDocument/2006/relationships/tags" Target="../tags/tag1403.xml"/><Relationship Id="rId37" Type="http://schemas.openxmlformats.org/officeDocument/2006/relationships/tags" Target="../tags/tag1408.xml"/><Relationship Id="rId40" Type="http://schemas.openxmlformats.org/officeDocument/2006/relationships/tags" Target="../tags/tag1411.xml"/><Relationship Id="rId45" Type="http://schemas.openxmlformats.org/officeDocument/2006/relationships/tags" Target="../tags/tag1416.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376.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390.xml"/><Relationship Id="rId4" Type="http://schemas.openxmlformats.org/officeDocument/2006/relationships/tags" Target="../tags/tag1375.xml"/><Relationship Id="rId9" Type="http://schemas.openxmlformats.org/officeDocument/2006/relationships/tags" Target="../tags/tag1380.xml"/><Relationship Id="rId14" Type="http://schemas.openxmlformats.org/officeDocument/2006/relationships/tags" Target="../tags/tag1385.xml"/><Relationship Id="rId22" Type="http://schemas.openxmlformats.org/officeDocument/2006/relationships/tags" Target="../tags/tag1393.xml"/><Relationship Id="rId27" Type="http://schemas.openxmlformats.org/officeDocument/2006/relationships/tags" Target="../tags/tag1398.xml"/><Relationship Id="rId30" Type="http://schemas.openxmlformats.org/officeDocument/2006/relationships/tags" Target="../tags/tag1401.xml"/><Relationship Id="rId35" Type="http://schemas.openxmlformats.org/officeDocument/2006/relationships/tags" Target="../tags/tag1406.xml"/><Relationship Id="rId43" Type="http://schemas.openxmlformats.org/officeDocument/2006/relationships/tags" Target="../tags/tag1414.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379.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374.xml"/><Relationship Id="rId12" Type="http://schemas.openxmlformats.org/officeDocument/2006/relationships/tags" Target="../tags/tag1383.xml"/><Relationship Id="rId17" Type="http://schemas.openxmlformats.org/officeDocument/2006/relationships/tags" Target="../tags/tag1388.xml"/><Relationship Id="rId25" Type="http://schemas.openxmlformats.org/officeDocument/2006/relationships/tags" Target="../tags/tag1396.xml"/><Relationship Id="rId33" Type="http://schemas.openxmlformats.org/officeDocument/2006/relationships/tags" Target="../tags/tag1404.xml"/><Relationship Id="rId38" Type="http://schemas.openxmlformats.org/officeDocument/2006/relationships/tags" Target="../tags/tag1409.xml"/><Relationship Id="rId46" Type="http://schemas.openxmlformats.org/officeDocument/2006/relationships/tags" Target="../tags/tag1417.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391.xml"/><Relationship Id="rId41" Type="http://schemas.openxmlformats.org/officeDocument/2006/relationships/tags" Target="../tags/tag1412.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372.xml"/><Relationship Id="rId6" Type="http://schemas.openxmlformats.org/officeDocument/2006/relationships/tags" Target="../tags/tag1377.xml"/><Relationship Id="rId15" Type="http://schemas.openxmlformats.org/officeDocument/2006/relationships/tags" Target="../tags/tag1386.xml"/><Relationship Id="rId23" Type="http://schemas.openxmlformats.org/officeDocument/2006/relationships/tags" Target="../tags/tag1394.xml"/><Relationship Id="rId28" Type="http://schemas.openxmlformats.org/officeDocument/2006/relationships/tags" Target="../tags/tag1399.xml"/><Relationship Id="rId36" Type="http://schemas.openxmlformats.org/officeDocument/2006/relationships/tags" Target="../tags/tag1407.xml"/><Relationship Id="rId49" Type="http://schemas.openxmlformats.org/officeDocument/2006/relationships/notesSlide" Target="../notesSlides/notesSlide31.xml"/><Relationship Id="rId57" Type="http://schemas.openxmlformats.org/officeDocument/2006/relationships/slide" Target="slide9.xml"/><Relationship Id="rId10" Type="http://schemas.openxmlformats.org/officeDocument/2006/relationships/tags" Target="../tags/tag1381.xml"/><Relationship Id="rId31" Type="http://schemas.openxmlformats.org/officeDocument/2006/relationships/tags" Target="../tags/tag1402.xml"/><Relationship Id="rId44" Type="http://schemas.openxmlformats.org/officeDocument/2006/relationships/tags" Target="../tags/tag1415.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32.xml.rels><?xml version="1.0" encoding="UTF-8" standalone="yes"?>
<Relationships xmlns="http://schemas.openxmlformats.org/package/2006/relationships"><Relationship Id="rId13" Type="http://schemas.openxmlformats.org/officeDocument/2006/relationships/tags" Target="../tags/tag1431.xml"/><Relationship Id="rId18" Type="http://schemas.openxmlformats.org/officeDocument/2006/relationships/tags" Target="../tags/tag1436.xml"/><Relationship Id="rId26" Type="http://schemas.openxmlformats.org/officeDocument/2006/relationships/tags" Target="../tags/tag1444.xml"/><Relationship Id="rId39" Type="http://schemas.openxmlformats.org/officeDocument/2006/relationships/tags" Target="../tags/tag1457.xml"/><Relationship Id="rId21" Type="http://schemas.openxmlformats.org/officeDocument/2006/relationships/tags" Target="../tags/tag1439.xml"/><Relationship Id="rId34" Type="http://schemas.openxmlformats.org/officeDocument/2006/relationships/tags" Target="../tags/tag1452.xml"/><Relationship Id="rId42" Type="http://schemas.openxmlformats.org/officeDocument/2006/relationships/tags" Target="../tags/tag1460.xml"/><Relationship Id="rId47" Type="http://schemas.openxmlformats.org/officeDocument/2006/relationships/tags" Target="../tags/tag1465.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425.xml"/><Relationship Id="rId71" Type="http://schemas.openxmlformats.org/officeDocument/2006/relationships/slide" Target="slide23.xml"/><Relationship Id="rId2" Type="http://schemas.openxmlformats.org/officeDocument/2006/relationships/tags" Target="../tags/tag1420.xml"/><Relationship Id="rId16" Type="http://schemas.openxmlformats.org/officeDocument/2006/relationships/tags" Target="../tags/tag1434.xml"/><Relationship Id="rId29" Type="http://schemas.openxmlformats.org/officeDocument/2006/relationships/tags" Target="../tags/tag1447.xml"/><Relationship Id="rId11" Type="http://schemas.openxmlformats.org/officeDocument/2006/relationships/tags" Target="../tags/tag1429.xml"/><Relationship Id="rId24" Type="http://schemas.openxmlformats.org/officeDocument/2006/relationships/tags" Target="../tags/tag1442.xml"/><Relationship Id="rId32" Type="http://schemas.openxmlformats.org/officeDocument/2006/relationships/tags" Target="../tags/tag1450.xml"/><Relationship Id="rId37" Type="http://schemas.openxmlformats.org/officeDocument/2006/relationships/tags" Target="../tags/tag1455.xml"/><Relationship Id="rId40" Type="http://schemas.openxmlformats.org/officeDocument/2006/relationships/tags" Target="../tags/tag1458.xml"/><Relationship Id="rId45" Type="http://schemas.openxmlformats.org/officeDocument/2006/relationships/tags" Target="../tags/tag1463.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423.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437.xml"/><Relationship Id="rId4" Type="http://schemas.openxmlformats.org/officeDocument/2006/relationships/tags" Target="../tags/tag1422.xml"/><Relationship Id="rId9" Type="http://schemas.openxmlformats.org/officeDocument/2006/relationships/tags" Target="../tags/tag1427.xml"/><Relationship Id="rId14" Type="http://schemas.openxmlformats.org/officeDocument/2006/relationships/tags" Target="../tags/tag1432.xml"/><Relationship Id="rId22" Type="http://schemas.openxmlformats.org/officeDocument/2006/relationships/tags" Target="../tags/tag1440.xml"/><Relationship Id="rId27" Type="http://schemas.openxmlformats.org/officeDocument/2006/relationships/tags" Target="../tags/tag1445.xml"/><Relationship Id="rId30" Type="http://schemas.openxmlformats.org/officeDocument/2006/relationships/tags" Target="../tags/tag1448.xml"/><Relationship Id="rId35" Type="http://schemas.openxmlformats.org/officeDocument/2006/relationships/tags" Target="../tags/tag1453.xml"/><Relationship Id="rId43" Type="http://schemas.openxmlformats.org/officeDocument/2006/relationships/tags" Target="../tags/tag1461.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426.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421.xml"/><Relationship Id="rId12" Type="http://schemas.openxmlformats.org/officeDocument/2006/relationships/tags" Target="../tags/tag1430.xml"/><Relationship Id="rId17" Type="http://schemas.openxmlformats.org/officeDocument/2006/relationships/tags" Target="../tags/tag1435.xml"/><Relationship Id="rId25" Type="http://schemas.openxmlformats.org/officeDocument/2006/relationships/tags" Target="../tags/tag1443.xml"/><Relationship Id="rId33" Type="http://schemas.openxmlformats.org/officeDocument/2006/relationships/tags" Target="../tags/tag1451.xml"/><Relationship Id="rId38" Type="http://schemas.openxmlformats.org/officeDocument/2006/relationships/tags" Target="../tags/tag1456.xml"/><Relationship Id="rId46" Type="http://schemas.openxmlformats.org/officeDocument/2006/relationships/tags" Target="../tags/tag1464.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438.xml"/><Relationship Id="rId41" Type="http://schemas.openxmlformats.org/officeDocument/2006/relationships/tags" Target="../tags/tag1459.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419.xml"/><Relationship Id="rId6" Type="http://schemas.openxmlformats.org/officeDocument/2006/relationships/tags" Target="../tags/tag1424.xml"/><Relationship Id="rId15" Type="http://schemas.openxmlformats.org/officeDocument/2006/relationships/tags" Target="../tags/tag1433.xml"/><Relationship Id="rId23" Type="http://schemas.openxmlformats.org/officeDocument/2006/relationships/tags" Target="../tags/tag1441.xml"/><Relationship Id="rId28" Type="http://schemas.openxmlformats.org/officeDocument/2006/relationships/tags" Target="../tags/tag1446.xml"/><Relationship Id="rId36" Type="http://schemas.openxmlformats.org/officeDocument/2006/relationships/tags" Target="../tags/tag1454.xml"/><Relationship Id="rId49" Type="http://schemas.openxmlformats.org/officeDocument/2006/relationships/notesSlide" Target="../notesSlides/notesSlide32.xml"/><Relationship Id="rId57" Type="http://schemas.openxmlformats.org/officeDocument/2006/relationships/slide" Target="slide9.xml"/><Relationship Id="rId10" Type="http://schemas.openxmlformats.org/officeDocument/2006/relationships/tags" Target="../tags/tag1428.xml"/><Relationship Id="rId31" Type="http://schemas.openxmlformats.org/officeDocument/2006/relationships/tags" Target="../tags/tag1449.xml"/><Relationship Id="rId44" Type="http://schemas.openxmlformats.org/officeDocument/2006/relationships/tags" Target="../tags/tag1462.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33.xml.rels><?xml version="1.0" encoding="UTF-8" standalone="yes"?>
<Relationships xmlns="http://schemas.openxmlformats.org/package/2006/relationships"><Relationship Id="rId13" Type="http://schemas.openxmlformats.org/officeDocument/2006/relationships/tags" Target="../tags/tag1478.xml"/><Relationship Id="rId18" Type="http://schemas.openxmlformats.org/officeDocument/2006/relationships/tags" Target="../tags/tag1483.xml"/><Relationship Id="rId26" Type="http://schemas.openxmlformats.org/officeDocument/2006/relationships/tags" Target="../tags/tag1491.xml"/><Relationship Id="rId39" Type="http://schemas.openxmlformats.org/officeDocument/2006/relationships/tags" Target="../tags/tag1504.xml"/><Relationship Id="rId21" Type="http://schemas.openxmlformats.org/officeDocument/2006/relationships/tags" Target="../tags/tag1486.xml"/><Relationship Id="rId34" Type="http://schemas.openxmlformats.org/officeDocument/2006/relationships/tags" Target="../tags/tag1499.xml"/><Relationship Id="rId42" Type="http://schemas.openxmlformats.org/officeDocument/2006/relationships/tags" Target="../tags/tag1507.xml"/><Relationship Id="rId47" Type="http://schemas.openxmlformats.org/officeDocument/2006/relationships/tags" Target="../tags/tag1512.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472.xml"/><Relationship Id="rId71" Type="http://schemas.openxmlformats.org/officeDocument/2006/relationships/slide" Target="slide23.xml"/><Relationship Id="rId2" Type="http://schemas.openxmlformats.org/officeDocument/2006/relationships/tags" Target="../tags/tag1467.xml"/><Relationship Id="rId16" Type="http://schemas.openxmlformats.org/officeDocument/2006/relationships/tags" Target="../tags/tag1481.xml"/><Relationship Id="rId29" Type="http://schemas.openxmlformats.org/officeDocument/2006/relationships/tags" Target="../tags/tag1494.xml"/><Relationship Id="rId11" Type="http://schemas.openxmlformats.org/officeDocument/2006/relationships/tags" Target="../tags/tag1476.xml"/><Relationship Id="rId24" Type="http://schemas.openxmlformats.org/officeDocument/2006/relationships/tags" Target="../tags/tag1489.xml"/><Relationship Id="rId32" Type="http://schemas.openxmlformats.org/officeDocument/2006/relationships/tags" Target="../tags/tag1497.xml"/><Relationship Id="rId37" Type="http://schemas.openxmlformats.org/officeDocument/2006/relationships/tags" Target="../tags/tag1502.xml"/><Relationship Id="rId40" Type="http://schemas.openxmlformats.org/officeDocument/2006/relationships/tags" Target="../tags/tag1505.xml"/><Relationship Id="rId45" Type="http://schemas.openxmlformats.org/officeDocument/2006/relationships/tags" Target="../tags/tag1510.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470.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484.xml"/><Relationship Id="rId4" Type="http://schemas.openxmlformats.org/officeDocument/2006/relationships/tags" Target="../tags/tag1469.xml"/><Relationship Id="rId9" Type="http://schemas.openxmlformats.org/officeDocument/2006/relationships/tags" Target="../tags/tag1474.xml"/><Relationship Id="rId14" Type="http://schemas.openxmlformats.org/officeDocument/2006/relationships/tags" Target="../tags/tag1479.xml"/><Relationship Id="rId22" Type="http://schemas.openxmlformats.org/officeDocument/2006/relationships/tags" Target="../tags/tag1487.xml"/><Relationship Id="rId27" Type="http://schemas.openxmlformats.org/officeDocument/2006/relationships/tags" Target="../tags/tag1492.xml"/><Relationship Id="rId30" Type="http://schemas.openxmlformats.org/officeDocument/2006/relationships/tags" Target="../tags/tag1495.xml"/><Relationship Id="rId35" Type="http://schemas.openxmlformats.org/officeDocument/2006/relationships/tags" Target="../tags/tag1500.xml"/><Relationship Id="rId43" Type="http://schemas.openxmlformats.org/officeDocument/2006/relationships/tags" Target="../tags/tag1508.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473.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468.xml"/><Relationship Id="rId12" Type="http://schemas.openxmlformats.org/officeDocument/2006/relationships/tags" Target="../tags/tag1477.xml"/><Relationship Id="rId17" Type="http://schemas.openxmlformats.org/officeDocument/2006/relationships/tags" Target="../tags/tag1482.xml"/><Relationship Id="rId25" Type="http://schemas.openxmlformats.org/officeDocument/2006/relationships/tags" Target="../tags/tag1490.xml"/><Relationship Id="rId33" Type="http://schemas.openxmlformats.org/officeDocument/2006/relationships/tags" Target="../tags/tag1498.xml"/><Relationship Id="rId38" Type="http://schemas.openxmlformats.org/officeDocument/2006/relationships/tags" Target="../tags/tag1503.xml"/><Relationship Id="rId46" Type="http://schemas.openxmlformats.org/officeDocument/2006/relationships/tags" Target="../tags/tag1511.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485.xml"/><Relationship Id="rId41" Type="http://schemas.openxmlformats.org/officeDocument/2006/relationships/tags" Target="../tags/tag1506.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466.xml"/><Relationship Id="rId6" Type="http://schemas.openxmlformats.org/officeDocument/2006/relationships/tags" Target="../tags/tag1471.xml"/><Relationship Id="rId15" Type="http://schemas.openxmlformats.org/officeDocument/2006/relationships/tags" Target="../tags/tag1480.xml"/><Relationship Id="rId23" Type="http://schemas.openxmlformats.org/officeDocument/2006/relationships/tags" Target="../tags/tag1488.xml"/><Relationship Id="rId28" Type="http://schemas.openxmlformats.org/officeDocument/2006/relationships/tags" Target="../tags/tag1493.xml"/><Relationship Id="rId36" Type="http://schemas.openxmlformats.org/officeDocument/2006/relationships/tags" Target="../tags/tag1501.xml"/><Relationship Id="rId49" Type="http://schemas.openxmlformats.org/officeDocument/2006/relationships/notesSlide" Target="../notesSlides/notesSlide33.xml"/><Relationship Id="rId57" Type="http://schemas.openxmlformats.org/officeDocument/2006/relationships/slide" Target="slide9.xml"/><Relationship Id="rId10" Type="http://schemas.openxmlformats.org/officeDocument/2006/relationships/tags" Target="../tags/tag1475.xml"/><Relationship Id="rId31" Type="http://schemas.openxmlformats.org/officeDocument/2006/relationships/tags" Target="../tags/tag1496.xml"/><Relationship Id="rId44" Type="http://schemas.openxmlformats.org/officeDocument/2006/relationships/tags" Target="../tags/tag1509.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34.xml.rels><?xml version="1.0" encoding="UTF-8" standalone="yes"?>
<Relationships xmlns="http://schemas.openxmlformats.org/package/2006/relationships"><Relationship Id="rId13" Type="http://schemas.openxmlformats.org/officeDocument/2006/relationships/tags" Target="../tags/tag1525.xml"/><Relationship Id="rId18" Type="http://schemas.openxmlformats.org/officeDocument/2006/relationships/tags" Target="../tags/tag1530.xml"/><Relationship Id="rId26" Type="http://schemas.openxmlformats.org/officeDocument/2006/relationships/tags" Target="../tags/tag1538.xml"/><Relationship Id="rId39" Type="http://schemas.openxmlformats.org/officeDocument/2006/relationships/tags" Target="../tags/tag1551.xml"/><Relationship Id="rId21" Type="http://schemas.openxmlformats.org/officeDocument/2006/relationships/tags" Target="../tags/tag1533.xml"/><Relationship Id="rId34" Type="http://schemas.openxmlformats.org/officeDocument/2006/relationships/tags" Target="../tags/tag1546.xml"/><Relationship Id="rId42" Type="http://schemas.openxmlformats.org/officeDocument/2006/relationships/tags" Target="../tags/tag1554.xml"/><Relationship Id="rId47" Type="http://schemas.openxmlformats.org/officeDocument/2006/relationships/tags" Target="../tags/tag1559.xml"/><Relationship Id="rId50" Type="http://schemas.openxmlformats.org/officeDocument/2006/relationships/image" Target="../media/image13.png"/><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1519.xml"/><Relationship Id="rId71" Type="http://schemas.openxmlformats.org/officeDocument/2006/relationships/slide" Target="slide22.xml"/><Relationship Id="rId2" Type="http://schemas.openxmlformats.org/officeDocument/2006/relationships/tags" Target="../tags/tag1514.xml"/><Relationship Id="rId16" Type="http://schemas.openxmlformats.org/officeDocument/2006/relationships/tags" Target="../tags/tag1528.xml"/><Relationship Id="rId29" Type="http://schemas.openxmlformats.org/officeDocument/2006/relationships/tags" Target="../tags/tag1541.xml"/><Relationship Id="rId11" Type="http://schemas.openxmlformats.org/officeDocument/2006/relationships/tags" Target="../tags/tag1523.xml"/><Relationship Id="rId24" Type="http://schemas.openxmlformats.org/officeDocument/2006/relationships/tags" Target="../tags/tag1536.xml"/><Relationship Id="rId32" Type="http://schemas.openxmlformats.org/officeDocument/2006/relationships/tags" Target="../tags/tag1544.xml"/><Relationship Id="rId37" Type="http://schemas.openxmlformats.org/officeDocument/2006/relationships/tags" Target="../tags/tag1549.xml"/><Relationship Id="rId40" Type="http://schemas.openxmlformats.org/officeDocument/2006/relationships/tags" Target="../tags/tag1552.xml"/><Relationship Id="rId45" Type="http://schemas.openxmlformats.org/officeDocument/2006/relationships/tags" Target="../tags/tag1557.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1517.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1531.xml"/><Relationship Id="rId4" Type="http://schemas.openxmlformats.org/officeDocument/2006/relationships/tags" Target="../tags/tag1516.xml"/><Relationship Id="rId9" Type="http://schemas.openxmlformats.org/officeDocument/2006/relationships/tags" Target="../tags/tag1521.xml"/><Relationship Id="rId14" Type="http://schemas.openxmlformats.org/officeDocument/2006/relationships/tags" Target="../tags/tag1526.xml"/><Relationship Id="rId22" Type="http://schemas.openxmlformats.org/officeDocument/2006/relationships/tags" Target="../tags/tag1534.xml"/><Relationship Id="rId27" Type="http://schemas.openxmlformats.org/officeDocument/2006/relationships/tags" Target="../tags/tag1539.xml"/><Relationship Id="rId30" Type="http://schemas.openxmlformats.org/officeDocument/2006/relationships/tags" Target="../tags/tag1542.xml"/><Relationship Id="rId35" Type="http://schemas.openxmlformats.org/officeDocument/2006/relationships/tags" Target="../tags/tag1547.xml"/><Relationship Id="rId43" Type="http://schemas.openxmlformats.org/officeDocument/2006/relationships/tags" Target="../tags/tag1555.xml"/><Relationship Id="rId48" Type="http://schemas.openxmlformats.org/officeDocument/2006/relationships/slideLayout" Target="../slideLayouts/slideLayout2.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1520.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1515.xml"/><Relationship Id="rId12" Type="http://schemas.openxmlformats.org/officeDocument/2006/relationships/tags" Target="../tags/tag1524.xml"/><Relationship Id="rId17" Type="http://schemas.openxmlformats.org/officeDocument/2006/relationships/tags" Target="../tags/tag1529.xml"/><Relationship Id="rId25" Type="http://schemas.openxmlformats.org/officeDocument/2006/relationships/tags" Target="../tags/tag1537.xml"/><Relationship Id="rId33" Type="http://schemas.openxmlformats.org/officeDocument/2006/relationships/tags" Target="../tags/tag1545.xml"/><Relationship Id="rId38" Type="http://schemas.openxmlformats.org/officeDocument/2006/relationships/tags" Target="../tags/tag1550.xml"/><Relationship Id="rId46" Type="http://schemas.openxmlformats.org/officeDocument/2006/relationships/tags" Target="../tags/tag1558.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1532.xml"/><Relationship Id="rId41" Type="http://schemas.openxmlformats.org/officeDocument/2006/relationships/tags" Target="../tags/tag1553.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1513.xml"/><Relationship Id="rId6" Type="http://schemas.openxmlformats.org/officeDocument/2006/relationships/tags" Target="../tags/tag1518.xml"/><Relationship Id="rId15" Type="http://schemas.openxmlformats.org/officeDocument/2006/relationships/tags" Target="../tags/tag1527.xml"/><Relationship Id="rId23" Type="http://schemas.openxmlformats.org/officeDocument/2006/relationships/tags" Target="../tags/tag1535.xml"/><Relationship Id="rId28" Type="http://schemas.openxmlformats.org/officeDocument/2006/relationships/tags" Target="../tags/tag1540.xml"/><Relationship Id="rId36" Type="http://schemas.openxmlformats.org/officeDocument/2006/relationships/tags" Target="../tags/tag1548.xml"/><Relationship Id="rId49" Type="http://schemas.openxmlformats.org/officeDocument/2006/relationships/notesSlide" Target="../notesSlides/notesSlide34.xml"/><Relationship Id="rId57" Type="http://schemas.openxmlformats.org/officeDocument/2006/relationships/slide" Target="slide8.xml"/><Relationship Id="rId10" Type="http://schemas.openxmlformats.org/officeDocument/2006/relationships/tags" Target="../tags/tag1522.xml"/><Relationship Id="rId31" Type="http://schemas.openxmlformats.org/officeDocument/2006/relationships/tags" Target="../tags/tag1543.xml"/><Relationship Id="rId44" Type="http://schemas.openxmlformats.org/officeDocument/2006/relationships/tags" Target="../tags/tag1556.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_rels/slide35.xml.rels><?xml version="1.0" encoding="UTF-8" standalone="yes"?>
<Relationships xmlns="http://schemas.openxmlformats.org/package/2006/relationships"><Relationship Id="rId13" Type="http://schemas.openxmlformats.org/officeDocument/2006/relationships/tags" Target="../tags/tag1572.xml"/><Relationship Id="rId18" Type="http://schemas.openxmlformats.org/officeDocument/2006/relationships/tags" Target="../tags/tag1577.xml"/><Relationship Id="rId26" Type="http://schemas.openxmlformats.org/officeDocument/2006/relationships/tags" Target="../tags/tag1585.xml"/><Relationship Id="rId39" Type="http://schemas.openxmlformats.org/officeDocument/2006/relationships/tags" Target="../tags/tag1598.xml"/><Relationship Id="rId21" Type="http://schemas.openxmlformats.org/officeDocument/2006/relationships/tags" Target="../tags/tag1580.xml"/><Relationship Id="rId34" Type="http://schemas.openxmlformats.org/officeDocument/2006/relationships/tags" Target="../tags/tag1593.xml"/><Relationship Id="rId42" Type="http://schemas.openxmlformats.org/officeDocument/2006/relationships/tags" Target="../tags/tag1601.xml"/><Relationship Id="rId47" Type="http://schemas.openxmlformats.org/officeDocument/2006/relationships/tags" Target="../tags/tag1606.xml"/><Relationship Id="rId50" Type="http://schemas.openxmlformats.org/officeDocument/2006/relationships/notesSlide" Target="../notesSlides/notesSlide35.xml"/><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1566.xml"/><Relationship Id="rId71" Type="http://schemas.openxmlformats.org/officeDocument/2006/relationships/slide" Target="slide22.xml"/><Relationship Id="rId2" Type="http://schemas.openxmlformats.org/officeDocument/2006/relationships/tags" Target="../tags/tag1561.xml"/><Relationship Id="rId16" Type="http://schemas.openxmlformats.org/officeDocument/2006/relationships/tags" Target="../tags/tag1575.xml"/><Relationship Id="rId29" Type="http://schemas.openxmlformats.org/officeDocument/2006/relationships/tags" Target="../tags/tag1588.xml"/><Relationship Id="rId11" Type="http://schemas.openxmlformats.org/officeDocument/2006/relationships/tags" Target="../tags/tag1570.xml"/><Relationship Id="rId24" Type="http://schemas.openxmlformats.org/officeDocument/2006/relationships/tags" Target="../tags/tag1583.xml"/><Relationship Id="rId32" Type="http://schemas.openxmlformats.org/officeDocument/2006/relationships/tags" Target="../tags/tag1591.xml"/><Relationship Id="rId37" Type="http://schemas.openxmlformats.org/officeDocument/2006/relationships/tags" Target="../tags/tag1596.xml"/><Relationship Id="rId40" Type="http://schemas.openxmlformats.org/officeDocument/2006/relationships/tags" Target="../tags/tag1599.xml"/><Relationship Id="rId45" Type="http://schemas.openxmlformats.org/officeDocument/2006/relationships/tags" Target="../tags/tag1604.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1564.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1578.xml"/><Relationship Id="rId4" Type="http://schemas.openxmlformats.org/officeDocument/2006/relationships/tags" Target="../tags/tag1563.xml"/><Relationship Id="rId9" Type="http://schemas.openxmlformats.org/officeDocument/2006/relationships/tags" Target="../tags/tag1568.xml"/><Relationship Id="rId14" Type="http://schemas.openxmlformats.org/officeDocument/2006/relationships/tags" Target="../tags/tag1573.xml"/><Relationship Id="rId22" Type="http://schemas.openxmlformats.org/officeDocument/2006/relationships/tags" Target="../tags/tag1581.xml"/><Relationship Id="rId27" Type="http://schemas.openxmlformats.org/officeDocument/2006/relationships/tags" Target="../tags/tag1586.xml"/><Relationship Id="rId30" Type="http://schemas.openxmlformats.org/officeDocument/2006/relationships/tags" Target="../tags/tag1589.xml"/><Relationship Id="rId35" Type="http://schemas.openxmlformats.org/officeDocument/2006/relationships/tags" Target="../tags/tag1594.xml"/><Relationship Id="rId43" Type="http://schemas.openxmlformats.org/officeDocument/2006/relationships/tags" Target="../tags/tag1602.xml"/><Relationship Id="rId48" Type="http://schemas.openxmlformats.org/officeDocument/2006/relationships/tags" Target="../tags/tag1607.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1567.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1562.xml"/><Relationship Id="rId12" Type="http://schemas.openxmlformats.org/officeDocument/2006/relationships/tags" Target="../tags/tag1571.xml"/><Relationship Id="rId17" Type="http://schemas.openxmlformats.org/officeDocument/2006/relationships/tags" Target="../tags/tag1576.xml"/><Relationship Id="rId25" Type="http://schemas.openxmlformats.org/officeDocument/2006/relationships/tags" Target="../tags/tag1584.xml"/><Relationship Id="rId33" Type="http://schemas.openxmlformats.org/officeDocument/2006/relationships/tags" Target="../tags/tag1592.xml"/><Relationship Id="rId38" Type="http://schemas.openxmlformats.org/officeDocument/2006/relationships/tags" Target="../tags/tag1597.xml"/><Relationship Id="rId46" Type="http://schemas.openxmlformats.org/officeDocument/2006/relationships/tags" Target="../tags/tag1605.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1579.xml"/><Relationship Id="rId41" Type="http://schemas.openxmlformats.org/officeDocument/2006/relationships/tags" Target="../tags/tag1600.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1560.xml"/><Relationship Id="rId6" Type="http://schemas.openxmlformats.org/officeDocument/2006/relationships/tags" Target="../tags/tag1565.xml"/><Relationship Id="rId15" Type="http://schemas.openxmlformats.org/officeDocument/2006/relationships/tags" Target="../tags/tag1574.xml"/><Relationship Id="rId23" Type="http://schemas.openxmlformats.org/officeDocument/2006/relationships/tags" Target="../tags/tag1582.xml"/><Relationship Id="rId28" Type="http://schemas.openxmlformats.org/officeDocument/2006/relationships/tags" Target="../tags/tag1587.xml"/><Relationship Id="rId36" Type="http://schemas.openxmlformats.org/officeDocument/2006/relationships/tags" Target="../tags/tag1595.xml"/><Relationship Id="rId49" Type="http://schemas.openxmlformats.org/officeDocument/2006/relationships/slideLayout" Target="../slideLayouts/slideLayout2.xml"/><Relationship Id="rId57" Type="http://schemas.openxmlformats.org/officeDocument/2006/relationships/slide" Target="slide8.xml"/><Relationship Id="rId10" Type="http://schemas.openxmlformats.org/officeDocument/2006/relationships/tags" Target="../tags/tag1569.xml"/><Relationship Id="rId31" Type="http://schemas.openxmlformats.org/officeDocument/2006/relationships/tags" Target="../tags/tag1590.xml"/><Relationship Id="rId44" Type="http://schemas.openxmlformats.org/officeDocument/2006/relationships/tags" Target="../tags/tag1603.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_rels/slide36.xml.rels><?xml version="1.0" encoding="UTF-8" standalone="yes"?>
<Relationships xmlns="http://schemas.openxmlformats.org/package/2006/relationships"><Relationship Id="rId13" Type="http://schemas.openxmlformats.org/officeDocument/2006/relationships/tags" Target="../tags/tag1620.xml"/><Relationship Id="rId18" Type="http://schemas.openxmlformats.org/officeDocument/2006/relationships/tags" Target="../tags/tag1625.xml"/><Relationship Id="rId26" Type="http://schemas.openxmlformats.org/officeDocument/2006/relationships/tags" Target="../tags/tag1633.xml"/><Relationship Id="rId39" Type="http://schemas.openxmlformats.org/officeDocument/2006/relationships/tags" Target="../tags/tag1646.xml"/><Relationship Id="rId21" Type="http://schemas.openxmlformats.org/officeDocument/2006/relationships/tags" Target="../tags/tag1628.xml"/><Relationship Id="rId34" Type="http://schemas.openxmlformats.org/officeDocument/2006/relationships/tags" Target="../tags/tag1641.xml"/><Relationship Id="rId42" Type="http://schemas.openxmlformats.org/officeDocument/2006/relationships/tags" Target="../tags/tag1649.xml"/><Relationship Id="rId47" Type="http://schemas.openxmlformats.org/officeDocument/2006/relationships/tags" Target="../tags/tag1654.xml"/><Relationship Id="rId50" Type="http://schemas.openxmlformats.org/officeDocument/2006/relationships/notesSlide" Target="../notesSlides/notesSlide36.xml"/><Relationship Id="rId55" Type="http://schemas.openxmlformats.org/officeDocument/2006/relationships/slide" Target="slide4.xml"/><Relationship Id="rId63" Type="http://schemas.openxmlformats.org/officeDocument/2006/relationships/slide" Target="slide12.xml"/><Relationship Id="rId68" Type="http://schemas.openxmlformats.org/officeDocument/2006/relationships/slide" Target="slide17.xml"/><Relationship Id="rId76" Type="http://schemas.openxmlformats.org/officeDocument/2006/relationships/slide" Target="slide25.xml"/><Relationship Id="rId84" Type="http://schemas.openxmlformats.org/officeDocument/2006/relationships/slide" Target="slide33.xml"/><Relationship Id="rId89" Type="http://schemas.openxmlformats.org/officeDocument/2006/relationships/slide" Target="slide38.xml"/><Relationship Id="rId7" Type="http://schemas.openxmlformats.org/officeDocument/2006/relationships/tags" Target="../tags/tag1614.xml"/><Relationship Id="rId71" Type="http://schemas.openxmlformats.org/officeDocument/2006/relationships/slide" Target="slide20.xml"/><Relationship Id="rId2" Type="http://schemas.openxmlformats.org/officeDocument/2006/relationships/tags" Target="../tags/tag1609.xml"/><Relationship Id="rId16" Type="http://schemas.openxmlformats.org/officeDocument/2006/relationships/tags" Target="../tags/tag1623.xml"/><Relationship Id="rId29" Type="http://schemas.openxmlformats.org/officeDocument/2006/relationships/tags" Target="../tags/tag1636.xml"/><Relationship Id="rId11" Type="http://schemas.openxmlformats.org/officeDocument/2006/relationships/tags" Target="../tags/tag1618.xml"/><Relationship Id="rId24" Type="http://schemas.openxmlformats.org/officeDocument/2006/relationships/tags" Target="../tags/tag1631.xml"/><Relationship Id="rId32" Type="http://schemas.openxmlformats.org/officeDocument/2006/relationships/tags" Target="../tags/tag1639.xml"/><Relationship Id="rId37" Type="http://schemas.openxmlformats.org/officeDocument/2006/relationships/tags" Target="../tags/tag1644.xml"/><Relationship Id="rId40" Type="http://schemas.openxmlformats.org/officeDocument/2006/relationships/tags" Target="../tags/tag1647.xml"/><Relationship Id="rId45" Type="http://schemas.openxmlformats.org/officeDocument/2006/relationships/tags" Target="../tags/tag1652.xml"/><Relationship Id="rId53" Type="http://schemas.openxmlformats.org/officeDocument/2006/relationships/slide" Target="slide2.xml"/><Relationship Id="rId58" Type="http://schemas.openxmlformats.org/officeDocument/2006/relationships/slide" Target="slide7.xml"/><Relationship Id="rId66" Type="http://schemas.openxmlformats.org/officeDocument/2006/relationships/slide" Target="slide15.xml"/><Relationship Id="rId74" Type="http://schemas.openxmlformats.org/officeDocument/2006/relationships/slide" Target="slide23.xml"/><Relationship Id="rId79" Type="http://schemas.openxmlformats.org/officeDocument/2006/relationships/slide" Target="slide28.xml"/><Relationship Id="rId87" Type="http://schemas.openxmlformats.org/officeDocument/2006/relationships/slide" Target="slide36.xml"/><Relationship Id="rId5" Type="http://schemas.openxmlformats.org/officeDocument/2006/relationships/tags" Target="../tags/tag1612.xml"/><Relationship Id="rId61" Type="http://schemas.openxmlformats.org/officeDocument/2006/relationships/slide" Target="slide10.xml"/><Relationship Id="rId82" Type="http://schemas.openxmlformats.org/officeDocument/2006/relationships/slide" Target="slide31.xml"/><Relationship Id="rId90" Type="http://schemas.openxmlformats.org/officeDocument/2006/relationships/slide" Target="slide39.xml"/><Relationship Id="rId19" Type="http://schemas.openxmlformats.org/officeDocument/2006/relationships/tags" Target="../tags/tag1626.xml"/><Relationship Id="rId14" Type="http://schemas.openxmlformats.org/officeDocument/2006/relationships/tags" Target="../tags/tag1621.xml"/><Relationship Id="rId22" Type="http://schemas.openxmlformats.org/officeDocument/2006/relationships/tags" Target="../tags/tag1629.xml"/><Relationship Id="rId27" Type="http://schemas.openxmlformats.org/officeDocument/2006/relationships/tags" Target="../tags/tag1634.xml"/><Relationship Id="rId30" Type="http://schemas.openxmlformats.org/officeDocument/2006/relationships/tags" Target="../tags/tag1637.xml"/><Relationship Id="rId35" Type="http://schemas.openxmlformats.org/officeDocument/2006/relationships/tags" Target="../tags/tag1642.xml"/><Relationship Id="rId43" Type="http://schemas.openxmlformats.org/officeDocument/2006/relationships/tags" Target="../tags/tag1650.xml"/><Relationship Id="rId48" Type="http://schemas.openxmlformats.org/officeDocument/2006/relationships/tags" Target="../tags/tag1655.xml"/><Relationship Id="rId56" Type="http://schemas.openxmlformats.org/officeDocument/2006/relationships/slide" Target="slide5.xml"/><Relationship Id="rId64" Type="http://schemas.openxmlformats.org/officeDocument/2006/relationships/slide" Target="slide13.xml"/><Relationship Id="rId69" Type="http://schemas.openxmlformats.org/officeDocument/2006/relationships/slide" Target="slide18.xml"/><Relationship Id="rId77" Type="http://schemas.openxmlformats.org/officeDocument/2006/relationships/slide" Target="slide26.xml"/><Relationship Id="rId8" Type="http://schemas.openxmlformats.org/officeDocument/2006/relationships/tags" Target="../tags/tag1615.xml"/><Relationship Id="rId51" Type="http://schemas.openxmlformats.org/officeDocument/2006/relationships/image" Target="../media/image12.png"/><Relationship Id="rId72" Type="http://schemas.openxmlformats.org/officeDocument/2006/relationships/slide" Target="slide21.xml"/><Relationship Id="rId80" Type="http://schemas.openxmlformats.org/officeDocument/2006/relationships/slide" Target="slide29.xml"/><Relationship Id="rId85" Type="http://schemas.openxmlformats.org/officeDocument/2006/relationships/slide" Target="slide34.xml"/><Relationship Id="rId3" Type="http://schemas.openxmlformats.org/officeDocument/2006/relationships/tags" Target="../tags/tag1610.xml"/><Relationship Id="rId12" Type="http://schemas.openxmlformats.org/officeDocument/2006/relationships/tags" Target="../tags/tag1619.xml"/><Relationship Id="rId17" Type="http://schemas.openxmlformats.org/officeDocument/2006/relationships/tags" Target="../tags/tag1624.xml"/><Relationship Id="rId25" Type="http://schemas.openxmlformats.org/officeDocument/2006/relationships/tags" Target="../tags/tag1632.xml"/><Relationship Id="rId33" Type="http://schemas.openxmlformats.org/officeDocument/2006/relationships/tags" Target="../tags/tag1640.xml"/><Relationship Id="rId38" Type="http://schemas.openxmlformats.org/officeDocument/2006/relationships/tags" Target="../tags/tag1645.xml"/><Relationship Id="rId46" Type="http://schemas.openxmlformats.org/officeDocument/2006/relationships/tags" Target="../tags/tag1653.xml"/><Relationship Id="rId59" Type="http://schemas.openxmlformats.org/officeDocument/2006/relationships/slide" Target="slide8.xml"/><Relationship Id="rId67" Type="http://schemas.openxmlformats.org/officeDocument/2006/relationships/slide" Target="slide16.xml"/><Relationship Id="rId20" Type="http://schemas.openxmlformats.org/officeDocument/2006/relationships/tags" Target="../tags/tag1627.xml"/><Relationship Id="rId41" Type="http://schemas.openxmlformats.org/officeDocument/2006/relationships/tags" Target="../tags/tag1648.xml"/><Relationship Id="rId54" Type="http://schemas.openxmlformats.org/officeDocument/2006/relationships/slide" Target="slide3.xml"/><Relationship Id="rId62" Type="http://schemas.openxmlformats.org/officeDocument/2006/relationships/slide" Target="slide11.xml"/><Relationship Id="rId70" Type="http://schemas.openxmlformats.org/officeDocument/2006/relationships/slide" Target="slide19.xml"/><Relationship Id="rId75" Type="http://schemas.openxmlformats.org/officeDocument/2006/relationships/slide" Target="slide24.xml"/><Relationship Id="rId83" Type="http://schemas.openxmlformats.org/officeDocument/2006/relationships/slide" Target="slide32.xml"/><Relationship Id="rId88" Type="http://schemas.openxmlformats.org/officeDocument/2006/relationships/slide" Target="slide37.xml"/><Relationship Id="rId91" Type="http://schemas.openxmlformats.org/officeDocument/2006/relationships/slide" Target="slide40.xml"/><Relationship Id="rId1" Type="http://schemas.openxmlformats.org/officeDocument/2006/relationships/tags" Target="../tags/tag1608.xml"/><Relationship Id="rId6" Type="http://schemas.openxmlformats.org/officeDocument/2006/relationships/tags" Target="../tags/tag1613.xml"/><Relationship Id="rId15" Type="http://schemas.openxmlformats.org/officeDocument/2006/relationships/tags" Target="../tags/tag1622.xml"/><Relationship Id="rId23" Type="http://schemas.openxmlformats.org/officeDocument/2006/relationships/tags" Target="../tags/tag1630.xml"/><Relationship Id="rId28" Type="http://schemas.openxmlformats.org/officeDocument/2006/relationships/tags" Target="../tags/tag1635.xml"/><Relationship Id="rId36" Type="http://schemas.openxmlformats.org/officeDocument/2006/relationships/tags" Target="../tags/tag1643.xml"/><Relationship Id="rId49" Type="http://schemas.openxmlformats.org/officeDocument/2006/relationships/slideLayout" Target="../slideLayouts/slideLayout2.xml"/><Relationship Id="rId57" Type="http://schemas.openxmlformats.org/officeDocument/2006/relationships/slide" Target="slide6.xml"/><Relationship Id="rId10" Type="http://schemas.openxmlformats.org/officeDocument/2006/relationships/tags" Target="../tags/tag1617.xml"/><Relationship Id="rId31" Type="http://schemas.openxmlformats.org/officeDocument/2006/relationships/tags" Target="../tags/tag1638.xml"/><Relationship Id="rId44" Type="http://schemas.openxmlformats.org/officeDocument/2006/relationships/tags" Target="../tags/tag1651.xml"/><Relationship Id="rId52" Type="http://schemas.openxmlformats.org/officeDocument/2006/relationships/image" Target="../media/image7.png"/><Relationship Id="rId60" Type="http://schemas.openxmlformats.org/officeDocument/2006/relationships/slide" Target="slide9.xml"/><Relationship Id="rId65" Type="http://schemas.openxmlformats.org/officeDocument/2006/relationships/slide" Target="slide14.xml"/><Relationship Id="rId73" Type="http://schemas.openxmlformats.org/officeDocument/2006/relationships/slide" Target="slide22.xml"/><Relationship Id="rId78" Type="http://schemas.openxmlformats.org/officeDocument/2006/relationships/slide" Target="slide27.xml"/><Relationship Id="rId81" Type="http://schemas.openxmlformats.org/officeDocument/2006/relationships/slide" Target="slide30.xml"/><Relationship Id="rId86" Type="http://schemas.openxmlformats.org/officeDocument/2006/relationships/slide" Target="slide35.xml"/><Relationship Id="rId4" Type="http://schemas.openxmlformats.org/officeDocument/2006/relationships/tags" Target="../tags/tag1611.xml"/><Relationship Id="rId9" Type="http://schemas.openxmlformats.org/officeDocument/2006/relationships/tags" Target="../tags/tag1616.xml"/></Relationships>
</file>

<file path=ppt/slides/_rels/slide37.xml.rels><?xml version="1.0" encoding="UTF-8" standalone="yes"?>
<Relationships xmlns="http://schemas.openxmlformats.org/package/2006/relationships"><Relationship Id="rId13" Type="http://schemas.openxmlformats.org/officeDocument/2006/relationships/tags" Target="../tags/tag1668.xml"/><Relationship Id="rId18" Type="http://schemas.openxmlformats.org/officeDocument/2006/relationships/tags" Target="../tags/tag1673.xml"/><Relationship Id="rId26" Type="http://schemas.openxmlformats.org/officeDocument/2006/relationships/tags" Target="../tags/tag1681.xml"/><Relationship Id="rId39" Type="http://schemas.openxmlformats.org/officeDocument/2006/relationships/tags" Target="../tags/tag1694.xml"/><Relationship Id="rId21" Type="http://schemas.openxmlformats.org/officeDocument/2006/relationships/tags" Target="../tags/tag1676.xml"/><Relationship Id="rId34" Type="http://schemas.openxmlformats.org/officeDocument/2006/relationships/tags" Target="../tags/tag1689.xml"/><Relationship Id="rId42" Type="http://schemas.openxmlformats.org/officeDocument/2006/relationships/tags" Target="../tags/tag1697.xml"/><Relationship Id="rId47" Type="http://schemas.openxmlformats.org/officeDocument/2006/relationships/tags" Target="../tags/tag1702.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662.xml"/><Relationship Id="rId71" Type="http://schemas.openxmlformats.org/officeDocument/2006/relationships/slide" Target="slide23.xml"/><Relationship Id="rId2" Type="http://schemas.openxmlformats.org/officeDocument/2006/relationships/tags" Target="../tags/tag1657.xml"/><Relationship Id="rId16" Type="http://schemas.openxmlformats.org/officeDocument/2006/relationships/tags" Target="../tags/tag1671.xml"/><Relationship Id="rId29" Type="http://schemas.openxmlformats.org/officeDocument/2006/relationships/tags" Target="../tags/tag1684.xml"/><Relationship Id="rId11" Type="http://schemas.openxmlformats.org/officeDocument/2006/relationships/tags" Target="../tags/tag1666.xml"/><Relationship Id="rId24" Type="http://schemas.openxmlformats.org/officeDocument/2006/relationships/tags" Target="../tags/tag1679.xml"/><Relationship Id="rId32" Type="http://schemas.openxmlformats.org/officeDocument/2006/relationships/tags" Target="../tags/tag1687.xml"/><Relationship Id="rId37" Type="http://schemas.openxmlformats.org/officeDocument/2006/relationships/tags" Target="../tags/tag1692.xml"/><Relationship Id="rId40" Type="http://schemas.openxmlformats.org/officeDocument/2006/relationships/tags" Target="../tags/tag1695.xml"/><Relationship Id="rId45" Type="http://schemas.openxmlformats.org/officeDocument/2006/relationships/tags" Target="../tags/tag1700.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660.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674.xml"/><Relationship Id="rId4" Type="http://schemas.openxmlformats.org/officeDocument/2006/relationships/tags" Target="../tags/tag1659.xml"/><Relationship Id="rId9" Type="http://schemas.openxmlformats.org/officeDocument/2006/relationships/tags" Target="../tags/tag1664.xml"/><Relationship Id="rId14" Type="http://schemas.openxmlformats.org/officeDocument/2006/relationships/tags" Target="../tags/tag1669.xml"/><Relationship Id="rId22" Type="http://schemas.openxmlformats.org/officeDocument/2006/relationships/tags" Target="../tags/tag1677.xml"/><Relationship Id="rId27" Type="http://schemas.openxmlformats.org/officeDocument/2006/relationships/tags" Target="../tags/tag1682.xml"/><Relationship Id="rId30" Type="http://schemas.openxmlformats.org/officeDocument/2006/relationships/tags" Target="../tags/tag1685.xml"/><Relationship Id="rId35" Type="http://schemas.openxmlformats.org/officeDocument/2006/relationships/tags" Target="../tags/tag1690.xml"/><Relationship Id="rId43" Type="http://schemas.openxmlformats.org/officeDocument/2006/relationships/tags" Target="../tags/tag1698.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663.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658.xml"/><Relationship Id="rId12" Type="http://schemas.openxmlformats.org/officeDocument/2006/relationships/tags" Target="../tags/tag1667.xml"/><Relationship Id="rId17" Type="http://schemas.openxmlformats.org/officeDocument/2006/relationships/tags" Target="../tags/tag1672.xml"/><Relationship Id="rId25" Type="http://schemas.openxmlformats.org/officeDocument/2006/relationships/tags" Target="../tags/tag1680.xml"/><Relationship Id="rId33" Type="http://schemas.openxmlformats.org/officeDocument/2006/relationships/tags" Target="../tags/tag1688.xml"/><Relationship Id="rId38" Type="http://schemas.openxmlformats.org/officeDocument/2006/relationships/tags" Target="../tags/tag1693.xml"/><Relationship Id="rId46" Type="http://schemas.openxmlformats.org/officeDocument/2006/relationships/tags" Target="../tags/tag1701.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675.xml"/><Relationship Id="rId41" Type="http://schemas.openxmlformats.org/officeDocument/2006/relationships/tags" Target="../tags/tag1696.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656.xml"/><Relationship Id="rId6" Type="http://schemas.openxmlformats.org/officeDocument/2006/relationships/tags" Target="../tags/tag1661.xml"/><Relationship Id="rId15" Type="http://schemas.openxmlformats.org/officeDocument/2006/relationships/tags" Target="../tags/tag1670.xml"/><Relationship Id="rId23" Type="http://schemas.openxmlformats.org/officeDocument/2006/relationships/tags" Target="../tags/tag1678.xml"/><Relationship Id="rId28" Type="http://schemas.openxmlformats.org/officeDocument/2006/relationships/tags" Target="../tags/tag1683.xml"/><Relationship Id="rId36" Type="http://schemas.openxmlformats.org/officeDocument/2006/relationships/tags" Target="../tags/tag1691.xml"/><Relationship Id="rId49" Type="http://schemas.openxmlformats.org/officeDocument/2006/relationships/notesSlide" Target="../notesSlides/notesSlide37.xml"/><Relationship Id="rId57" Type="http://schemas.openxmlformats.org/officeDocument/2006/relationships/slide" Target="slide9.xml"/><Relationship Id="rId10" Type="http://schemas.openxmlformats.org/officeDocument/2006/relationships/tags" Target="../tags/tag1665.xml"/><Relationship Id="rId31" Type="http://schemas.openxmlformats.org/officeDocument/2006/relationships/tags" Target="../tags/tag1686.xml"/><Relationship Id="rId44" Type="http://schemas.openxmlformats.org/officeDocument/2006/relationships/tags" Target="../tags/tag1699.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38.xml.rels><?xml version="1.0" encoding="UTF-8" standalone="yes"?>
<Relationships xmlns="http://schemas.openxmlformats.org/package/2006/relationships"><Relationship Id="rId13" Type="http://schemas.openxmlformats.org/officeDocument/2006/relationships/tags" Target="../tags/tag1715.xml"/><Relationship Id="rId18" Type="http://schemas.openxmlformats.org/officeDocument/2006/relationships/tags" Target="../tags/tag1720.xml"/><Relationship Id="rId26" Type="http://schemas.openxmlformats.org/officeDocument/2006/relationships/tags" Target="../tags/tag1728.xml"/><Relationship Id="rId39" Type="http://schemas.openxmlformats.org/officeDocument/2006/relationships/tags" Target="../tags/tag1741.xml"/><Relationship Id="rId21" Type="http://schemas.openxmlformats.org/officeDocument/2006/relationships/tags" Target="../tags/tag1723.xml"/><Relationship Id="rId34" Type="http://schemas.openxmlformats.org/officeDocument/2006/relationships/tags" Target="../tags/tag1736.xml"/><Relationship Id="rId42" Type="http://schemas.openxmlformats.org/officeDocument/2006/relationships/tags" Target="../tags/tag1744.xml"/><Relationship Id="rId47" Type="http://schemas.openxmlformats.org/officeDocument/2006/relationships/tags" Target="../tags/tag1749.xml"/><Relationship Id="rId50" Type="http://schemas.openxmlformats.org/officeDocument/2006/relationships/image" Target="../media/image14.png"/><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1709.xml"/><Relationship Id="rId71" Type="http://schemas.openxmlformats.org/officeDocument/2006/relationships/slide" Target="slide22.xml"/><Relationship Id="rId2" Type="http://schemas.openxmlformats.org/officeDocument/2006/relationships/tags" Target="../tags/tag1704.xml"/><Relationship Id="rId16" Type="http://schemas.openxmlformats.org/officeDocument/2006/relationships/tags" Target="../tags/tag1718.xml"/><Relationship Id="rId29" Type="http://schemas.openxmlformats.org/officeDocument/2006/relationships/tags" Target="../tags/tag1731.xml"/><Relationship Id="rId11" Type="http://schemas.openxmlformats.org/officeDocument/2006/relationships/tags" Target="../tags/tag1713.xml"/><Relationship Id="rId24" Type="http://schemas.openxmlformats.org/officeDocument/2006/relationships/tags" Target="../tags/tag1726.xml"/><Relationship Id="rId32" Type="http://schemas.openxmlformats.org/officeDocument/2006/relationships/tags" Target="../tags/tag1734.xml"/><Relationship Id="rId37" Type="http://schemas.openxmlformats.org/officeDocument/2006/relationships/tags" Target="../tags/tag1739.xml"/><Relationship Id="rId40" Type="http://schemas.openxmlformats.org/officeDocument/2006/relationships/tags" Target="../tags/tag1742.xml"/><Relationship Id="rId45" Type="http://schemas.openxmlformats.org/officeDocument/2006/relationships/tags" Target="../tags/tag1747.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1707.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1721.xml"/><Relationship Id="rId4" Type="http://schemas.openxmlformats.org/officeDocument/2006/relationships/tags" Target="../tags/tag1706.xml"/><Relationship Id="rId9" Type="http://schemas.openxmlformats.org/officeDocument/2006/relationships/tags" Target="../tags/tag1711.xml"/><Relationship Id="rId14" Type="http://schemas.openxmlformats.org/officeDocument/2006/relationships/tags" Target="../tags/tag1716.xml"/><Relationship Id="rId22" Type="http://schemas.openxmlformats.org/officeDocument/2006/relationships/tags" Target="../tags/tag1724.xml"/><Relationship Id="rId27" Type="http://schemas.openxmlformats.org/officeDocument/2006/relationships/tags" Target="../tags/tag1729.xml"/><Relationship Id="rId30" Type="http://schemas.openxmlformats.org/officeDocument/2006/relationships/tags" Target="../tags/tag1732.xml"/><Relationship Id="rId35" Type="http://schemas.openxmlformats.org/officeDocument/2006/relationships/tags" Target="../tags/tag1737.xml"/><Relationship Id="rId43" Type="http://schemas.openxmlformats.org/officeDocument/2006/relationships/tags" Target="../tags/tag1745.xml"/><Relationship Id="rId48" Type="http://schemas.openxmlformats.org/officeDocument/2006/relationships/slideLayout" Target="../slideLayouts/slideLayout2.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1710.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1705.xml"/><Relationship Id="rId12" Type="http://schemas.openxmlformats.org/officeDocument/2006/relationships/tags" Target="../tags/tag1714.xml"/><Relationship Id="rId17" Type="http://schemas.openxmlformats.org/officeDocument/2006/relationships/tags" Target="../tags/tag1719.xml"/><Relationship Id="rId25" Type="http://schemas.openxmlformats.org/officeDocument/2006/relationships/tags" Target="../tags/tag1727.xml"/><Relationship Id="rId33" Type="http://schemas.openxmlformats.org/officeDocument/2006/relationships/tags" Target="../tags/tag1735.xml"/><Relationship Id="rId38" Type="http://schemas.openxmlformats.org/officeDocument/2006/relationships/tags" Target="../tags/tag1740.xml"/><Relationship Id="rId46" Type="http://schemas.openxmlformats.org/officeDocument/2006/relationships/tags" Target="../tags/tag1748.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1722.xml"/><Relationship Id="rId41" Type="http://schemas.openxmlformats.org/officeDocument/2006/relationships/tags" Target="../tags/tag1743.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1703.xml"/><Relationship Id="rId6" Type="http://schemas.openxmlformats.org/officeDocument/2006/relationships/tags" Target="../tags/tag1708.xml"/><Relationship Id="rId15" Type="http://schemas.openxmlformats.org/officeDocument/2006/relationships/tags" Target="../tags/tag1717.xml"/><Relationship Id="rId23" Type="http://schemas.openxmlformats.org/officeDocument/2006/relationships/tags" Target="../tags/tag1725.xml"/><Relationship Id="rId28" Type="http://schemas.openxmlformats.org/officeDocument/2006/relationships/tags" Target="../tags/tag1730.xml"/><Relationship Id="rId36" Type="http://schemas.openxmlformats.org/officeDocument/2006/relationships/tags" Target="../tags/tag1738.xml"/><Relationship Id="rId49" Type="http://schemas.openxmlformats.org/officeDocument/2006/relationships/notesSlide" Target="../notesSlides/notesSlide38.xml"/><Relationship Id="rId57" Type="http://schemas.openxmlformats.org/officeDocument/2006/relationships/slide" Target="slide8.xml"/><Relationship Id="rId10" Type="http://schemas.openxmlformats.org/officeDocument/2006/relationships/tags" Target="../tags/tag1712.xml"/><Relationship Id="rId31" Type="http://schemas.openxmlformats.org/officeDocument/2006/relationships/tags" Target="../tags/tag1733.xml"/><Relationship Id="rId44" Type="http://schemas.openxmlformats.org/officeDocument/2006/relationships/tags" Target="../tags/tag1746.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_rels/slide39.xml.rels><?xml version="1.0" encoding="UTF-8" standalone="yes"?>
<Relationships xmlns="http://schemas.openxmlformats.org/package/2006/relationships"><Relationship Id="rId13" Type="http://schemas.openxmlformats.org/officeDocument/2006/relationships/tags" Target="../tags/tag1762.xml"/><Relationship Id="rId18" Type="http://schemas.openxmlformats.org/officeDocument/2006/relationships/tags" Target="../tags/tag1767.xml"/><Relationship Id="rId26" Type="http://schemas.openxmlformats.org/officeDocument/2006/relationships/tags" Target="../tags/tag1775.xml"/><Relationship Id="rId39" Type="http://schemas.openxmlformats.org/officeDocument/2006/relationships/tags" Target="../tags/tag1788.xml"/><Relationship Id="rId21" Type="http://schemas.openxmlformats.org/officeDocument/2006/relationships/tags" Target="../tags/tag1770.xml"/><Relationship Id="rId34" Type="http://schemas.openxmlformats.org/officeDocument/2006/relationships/tags" Target="../tags/tag1783.xml"/><Relationship Id="rId42" Type="http://schemas.openxmlformats.org/officeDocument/2006/relationships/tags" Target="../tags/tag1791.xml"/><Relationship Id="rId47" Type="http://schemas.openxmlformats.org/officeDocument/2006/relationships/tags" Target="../tags/tag1796.xml"/><Relationship Id="rId50" Type="http://schemas.openxmlformats.org/officeDocument/2006/relationships/notesSlide" Target="../notesSlides/notesSlide39.xml"/><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1756.xml"/><Relationship Id="rId71" Type="http://schemas.openxmlformats.org/officeDocument/2006/relationships/slide" Target="slide22.xml"/><Relationship Id="rId2" Type="http://schemas.openxmlformats.org/officeDocument/2006/relationships/tags" Target="../tags/tag1751.xml"/><Relationship Id="rId16" Type="http://schemas.openxmlformats.org/officeDocument/2006/relationships/tags" Target="../tags/tag1765.xml"/><Relationship Id="rId29" Type="http://schemas.openxmlformats.org/officeDocument/2006/relationships/tags" Target="../tags/tag1778.xml"/><Relationship Id="rId11" Type="http://schemas.openxmlformats.org/officeDocument/2006/relationships/tags" Target="../tags/tag1760.xml"/><Relationship Id="rId24" Type="http://schemas.openxmlformats.org/officeDocument/2006/relationships/tags" Target="../tags/tag1773.xml"/><Relationship Id="rId32" Type="http://schemas.openxmlformats.org/officeDocument/2006/relationships/tags" Target="../tags/tag1781.xml"/><Relationship Id="rId37" Type="http://schemas.openxmlformats.org/officeDocument/2006/relationships/tags" Target="../tags/tag1786.xml"/><Relationship Id="rId40" Type="http://schemas.openxmlformats.org/officeDocument/2006/relationships/tags" Target="../tags/tag1789.xml"/><Relationship Id="rId45" Type="http://schemas.openxmlformats.org/officeDocument/2006/relationships/tags" Target="../tags/tag1794.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1754.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1768.xml"/><Relationship Id="rId4" Type="http://schemas.openxmlformats.org/officeDocument/2006/relationships/tags" Target="../tags/tag1753.xml"/><Relationship Id="rId9" Type="http://schemas.openxmlformats.org/officeDocument/2006/relationships/tags" Target="../tags/tag1758.xml"/><Relationship Id="rId14" Type="http://schemas.openxmlformats.org/officeDocument/2006/relationships/tags" Target="../tags/tag1763.xml"/><Relationship Id="rId22" Type="http://schemas.openxmlformats.org/officeDocument/2006/relationships/tags" Target="../tags/tag1771.xml"/><Relationship Id="rId27" Type="http://schemas.openxmlformats.org/officeDocument/2006/relationships/tags" Target="../tags/tag1776.xml"/><Relationship Id="rId30" Type="http://schemas.openxmlformats.org/officeDocument/2006/relationships/tags" Target="../tags/tag1779.xml"/><Relationship Id="rId35" Type="http://schemas.openxmlformats.org/officeDocument/2006/relationships/tags" Target="../tags/tag1784.xml"/><Relationship Id="rId43" Type="http://schemas.openxmlformats.org/officeDocument/2006/relationships/tags" Target="../tags/tag1792.xml"/><Relationship Id="rId48" Type="http://schemas.openxmlformats.org/officeDocument/2006/relationships/tags" Target="../tags/tag1797.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1757.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1752.xml"/><Relationship Id="rId12" Type="http://schemas.openxmlformats.org/officeDocument/2006/relationships/tags" Target="../tags/tag1761.xml"/><Relationship Id="rId17" Type="http://schemas.openxmlformats.org/officeDocument/2006/relationships/tags" Target="../tags/tag1766.xml"/><Relationship Id="rId25" Type="http://schemas.openxmlformats.org/officeDocument/2006/relationships/tags" Target="../tags/tag1774.xml"/><Relationship Id="rId33" Type="http://schemas.openxmlformats.org/officeDocument/2006/relationships/tags" Target="../tags/tag1782.xml"/><Relationship Id="rId38" Type="http://schemas.openxmlformats.org/officeDocument/2006/relationships/tags" Target="../tags/tag1787.xml"/><Relationship Id="rId46" Type="http://schemas.openxmlformats.org/officeDocument/2006/relationships/tags" Target="../tags/tag1795.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1769.xml"/><Relationship Id="rId41" Type="http://schemas.openxmlformats.org/officeDocument/2006/relationships/tags" Target="../tags/tag1790.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1750.xml"/><Relationship Id="rId6" Type="http://schemas.openxmlformats.org/officeDocument/2006/relationships/tags" Target="../tags/tag1755.xml"/><Relationship Id="rId15" Type="http://schemas.openxmlformats.org/officeDocument/2006/relationships/tags" Target="../tags/tag1764.xml"/><Relationship Id="rId23" Type="http://schemas.openxmlformats.org/officeDocument/2006/relationships/tags" Target="../tags/tag1772.xml"/><Relationship Id="rId28" Type="http://schemas.openxmlformats.org/officeDocument/2006/relationships/tags" Target="../tags/tag1777.xml"/><Relationship Id="rId36" Type="http://schemas.openxmlformats.org/officeDocument/2006/relationships/tags" Target="../tags/tag1785.xml"/><Relationship Id="rId49" Type="http://schemas.openxmlformats.org/officeDocument/2006/relationships/slideLayout" Target="../slideLayouts/slideLayout2.xml"/><Relationship Id="rId57" Type="http://schemas.openxmlformats.org/officeDocument/2006/relationships/slide" Target="slide8.xml"/><Relationship Id="rId10" Type="http://schemas.openxmlformats.org/officeDocument/2006/relationships/tags" Target="../tags/tag1759.xml"/><Relationship Id="rId31" Type="http://schemas.openxmlformats.org/officeDocument/2006/relationships/tags" Target="../tags/tag1780.xml"/><Relationship Id="rId44" Type="http://schemas.openxmlformats.org/officeDocument/2006/relationships/tags" Target="../tags/tag1793.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_rels/slide4.xml.rels><?xml version="1.0" encoding="UTF-8" standalone="yes"?>
<Relationships xmlns="http://schemas.openxmlformats.org/package/2006/relationships"><Relationship Id="rId13" Type="http://schemas.openxmlformats.org/officeDocument/2006/relationships/tags" Target="../tags/tag109.xml"/><Relationship Id="rId18" Type="http://schemas.openxmlformats.org/officeDocument/2006/relationships/tags" Target="../tags/tag114.xml"/><Relationship Id="rId26" Type="http://schemas.openxmlformats.org/officeDocument/2006/relationships/tags" Target="../tags/tag122.xml"/><Relationship Id="rId39" Type="http://schemas.openxmlformats.org/officeDocument/2006/relationships/tags" Target="../tags/tag135.xml"/><Relationship Id="rId21" Type="http://schemas.openxmlformats.org/officeDocument/2006/relationships/tags" Target="../tags/tag117.xml"/><Relationship Id="rId34" Type="http://schemas.openxmlformats.org/officeDocument/2006/relationships/tags" Target="../tags/tag130.xml"/><Relationship Id="rId42" Type="http://schemas.openxmlformats.org/officeDocument/2006/relationships/tags" Target="../tags/tag138.xml"/><Relationship Id="rId47" Type="http://schemas.openxmlformats.org/officeDocument/2006/relationships/tags" Target="../tags/tag143.xml"/><Relationship Id="rId50" Type="http://schemas.openxmlformats.org/officeDocument/2006/relationships/notesSlide" Target="../notesSlides/notesSlide4.xml"/><Relationship Id="rId55" Type="http://schemas.openxmlformats.org/officeDocument/2006/relationships/slide" Target="slide5.xml"/><Relationship Id="rId63" Type="http://schemas.openxmlformats.org/officeDocument/2006/relationships/slide" Target="slide13.xml"/><Relationship Id="rId68" Type="http://schemas.openxmlformats.org/officeDocument/2006/relationships/slide" Target="slide18.xml"/><Relationship Id="rId76" Type="http://schemas.openxmlformats.org/officeDocument/2006/relationships/slide" Target="slide26.xml"/><Relationship Id="rId84" Type="http://schemas.openxmlformats.org/officeDocument/2006/relationships/slide" Target="slide34.xml"/><Relationship Id="rId89" Type="http://schemas.openxmlformats.org/officeDocument/2006/relationships/slide" Target="slide39.xml"/><Relationship Id="rId7" Type="http://schemas.openxmlformats.org/officeDocument/2006/relationships/tags" Target="../tags/tag103.xml"/><Relationship Id="rId71" Type="http://schemas.openxmlformats.org/officeDocument/2006/relationships/slide" Target="slide21.xml"/><Relationship Id="rId2" Type="http://schemas.openxmlformats.org/officeDocument/2006/relationships/tags" Target="../tags/tag98.xml"/><Relationship Id="rId16" Type="http://schemas.openxmlformats.org/officeDocument/2006/relationships/tags" Target="../tags/tag112.xml"/><Relationship Id="rId29" Type="http://schemas.openxmlformats.org/officeDocument/2006/relationships/tags" Target="../tags/tag125.xml"/><Relationship Id="rId11" Type="http://schemas.openxmlformats.org/officeDocument/2006/relationships/tags" Target="../tags/tag107.xml"/><Relationship Id="rId24" Type="http://schemas.openxmlformats.org/officeDocument/2006/relationships/tags" Target="../tags/tag120.xml"/><Relationship Id="rId32" Type="http://schemas.openxmlformats.org/officeDocument/2006/relationships/tags" Target="../tags/tag128.xml"/><Relationship Id="rId37" Type="http://schemas.openxmlformats.org/officeDocument/2006/relationships/tags" Target="../tags/tag133.xml"/><Relationship Id="rId40" Type="http://schemas.openxmlformats.org/officeDocument/2006/relationships/tags" Target="../tags/tag136.xml"/><Relationship Id="rId45" Type="http://schemas.openxmlformats.org/officeDocument/2006/relationships/tags" Target="../tags/tag141.xml"/><Relationship Id="rId53" Type="http://schemas.openxmlformats.org/officeDocument/2006/relationships/slide" Target="slide3.xml"/><Relationship Id="rId58" Type="http://schemas.openxmlformats.org/officeDocument/2006/relationships/slide" Target="slide8.xml"/><Relationship Id="rId66" Type="http://schemas.openxmlformats.org/officeDocument/2006/relationships/slide" Target="slide16.xml"/><Relationship Id="rId74" Type="http://schemas.openxmlformats.org/officeDocument/2006/relationships/slide" Target="slide24.xml"/><Relationship Id="rId79" Type="http://schemas.openxmlformats.org/officeDocument/2006/relationships/slide" Target="slide29.xml"/><Relationship Id="rId87" Type="http://schemas.openxmlformats.org/officeDocument/2006/relationships/slide" Target="slide37.xml"/><Relationship Id="rId5" Type="http://schemas.openxmlformats.org/officeDocument/2006/relationships/tags" Target="../tags/tag101.xml"/><Relationship Id="rId61" Type="http://schemas.openxmlformats.org/officeDocument/2006/relationships/slide" Target="slide11.xml"/><Relationship Id="rId82" Type="http://schemas.openxmlformats.org/officeDocument/2006/relationships/slide" Target="slide32.xml"/><Relationship Id="rId90" Type="http://schemas.openxmlformats.org/officeDocument/2006/relationships/slide" Target="slide40.xml"/><Relationship Id="rId19" Type="http://schemas.openxmlformats.org/officeDocument/2006/relationships/tags" Target="../tags/tag115.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 Id="rId22" Type="http://schemas.openxmlformats.org/officeDocument/2006/relationships/tags" Target="../tags/tag118.xml"/><Relationship Id="rId27" Type="http://schemas.openxmlformats.org/officeDocument/2006/relationships/tags" Target="../tags/tag123.xml"/><Relationship Id="rId30" Type="http://schemas.openxmlformats.org/officeDocument/2006/relationships/tags" Target="../tags/tag126.xml"/><Relationship Id="rId35" Type="http://schemas.openxmlformats.org/officeDocument/2006/relationships/tags" Target="../tags/tag131.xml"/><Relationship Id="rId43" Type="http://schemas.openxmlformats.org/officeDocument/2006/relationships/tags" Target="../tags/tag139.xml"/><Relationship Id="rId48" Type="http://schemas.openxmlformats.org/officeDocument/2006/relationships/tags" Target="../tags/tag144.xml"/><Relationship Id="rId56" Type="http://schemas.openxmlformats.org/officeDocument/2006/relationships/slide" Target="slide6.xml"/><Relationship Id="rId64" Type="http://schemas.openxmlformats.org/officeDocument/2006/relationships/slide" Target="slide14.xml"/><Relationship Id="rId69" Type="http://schemas.openxmlformats.org/officeDocument/2006/relationships/slide" Target="slide19.xml"/><Relationship Id="rId77" Type="http://schemas.openxmlformats.org/officeDocument/2006/relationships/slide" Target="slide27.xml"/><Relationship Id="rId8" Type="http://schemas.openxmlformats.org/officeDocument/2006/relationships/tags" Target="../tags/tag104.xml"/><Relationship Id="rId51" Type="http://schemas.openxmlformats.org/officeDocument/2006/relationships/hyperlink" Target="https://bio-nlp.org/index.php/announcements/39-nlp-challenges" TargetMode="External"/><Relationship Id="rId72" Type="http://schemas.openxmlformats.org/officeDocument/2006/relationships/slide" Target="slide22.xml"/><Relationship Id="rId80" Type="http://schemas.openxmlformats.org/officeDocument/2006/relationships/slide" Target="slide30.xml"/><Relationship Id="rId85" Type="http://schemas.openxmlformats.org/officeDocument/2006/relationships/slide" Target="slide35.xml"/><Relationship Id="rId3" Type="http://schemas.openxmlformats.org/officeDocument/2006/relationships/tags" Target="../tags/tag99.xml"/><Relationship Id="rId12" Type="http://schemas.openxmlformats.org/officeDocument/2006/relationships/tags" Target="../tags/tag108.xml"/><Relationship Id="rId17" Type="http://schemas.openxmlformats.org/officeDocument/2006/relationships/tags" Target="../tags/tag113.xml"/><Relationship Id="rId25" Type="http://schemas.openxmlformats.org/officeDocument/2006/relationships/tags" Target="../tags/tag121.xml"/><Relationship Id="rId33" Type="http://schemas.openxmlformats.org/officeDocument/2006/relationships/tags" Target="../tags/tag129.xml"/><Relationship Id="rId38" Type="http://schemas.openxmlformats.org/officeDocument/2006/relationships/tags" Target="../tags/tag134.xml"/><Relationship Id="rId46" Type="http://schemas.openxmlformats.org/officeDocument/2006/relationships/tags" Target="../tags/tag142.xml"/><Relationship Id="rId59" Type="http://schemas.openxmlformats.org/officeDocument/2006/relationships/slide" Target="slide9.xml"/><Relationship Id="rId67" Type="http://schemas.openxmlformats.org/officeDocument/2006/relationships/slide" Target="slide17.xml"/><Relationship Id="rId20" Type="http://schemas.openxmlformats.org/officeDocument/2006/relationships/tags" Target="../tags/tag116.xml"/><Relationship Id="rId41" Type="http://schemas.openxmlformats.org/officeDocument/2006/relationships/tags" Target="../tags/tag137.xml"/><Relationship Id="rId54" Type="http://schemas.openxmlformats.org/officeDocument/2006/relationships/slide" Target="slide4.xml"/><Relationship Id="rId62" Type="http://schemas.openxmlformats.org/officeDocument/2006/relationships/slide" Target="slide12.xml"/><Relationship Id="rId70" Type="http://schemas.openxmlformats.org/officeDocument/2006/relationships/slide" Target="slide20.xml"/><Relationship Id="rId75" Type="http://schemas.openxmlformats.org/officeDocument/2006/relationships/slide" Target="slide25.xml"/><Relationship Id="rId83" Type="http://schemas.openxmlformats.org/officeDocument/2006/relationships/slide" Target="slide33.xml"/><Relationship Id="rId88" Type="http://schemas.openxmlformats.org/officeDocument/2006/relationships/slide" Target="slide38.xml"/><Relationship Id="rId1" Type="http://schemas.openxmlformats.org/officeDocument/2006/relationships/tags" Target="../tags/tag97.xml"/><Relationship Id="rId6" Type="http://schemas.openxmlformats.org/officeDocument/2006/relationships/tags" Target="../tags/tag102.xml"/><Relationship Id="rId15" Type="http://schemas.openxmlformats.org/officeDocument/2006/relationships/tags" Target="../tags/tag111.xml"/><Relationship Id="rId23" Type="http://schemas.openxmlformats.org/officeDocument/2006/relationships/tags" Target="../tags/tag119.xml"/><Relationship Id="rId28" Type="http://schemas.openxmlformats.org/officeDocument/2006/relationships/tags" Target="../tags/tag124.xml"/><Relationship Id="rId36" Type="http://schemas.openxmlformats.org/officeDocument/2006/relationships/tags" Target="../tags/tag132.xml"/><Relationship Id="rId49" Type="http://schemas.openxmlformats.org/officeDocument/2006/relationships/slideLayout" Target="../slideLayouts/slideLayout2.xml"/><Relationship Id="rId57" Type="http://schemas.openxmlformats.org/officeDocument/2006/relationships/slide" Target="slide7.xml"/><Relationship Id="rId10" Type="http://schemas.openxmlformats.org/officeDocument/2006/relationships/tags" Target="../tags/tag106.xml"/><Relationship Id="rId31" Type="http://schemas.openxmlformats.org/officeDocument/2006/relationships/tags" Target="../tags/tag127.xml"/><Relationship Id="rId44" Type="http://schemas.openxmlformats.org/officeDocument/2006/relationships/tags" Target="../tags/tag140.xml"/><Relationship Id="rId52" Type="http://schemas.openxmlformats.org/officeDocument/2006/relationships/slide" Target="slide2.xml"/><Relationship Id="rId60" Type="http://schemas.openxmlformats.org/officeDocument/2006/relationships/slide" Target="slide10.xml"/><Relationship Id="rId65" Type="http://schemas.openxmlformats.org/officeDocument/2006/relationships/slide" Target="slide15.xml"/><Relationship Id="rId73" Type="http://schemas.openxmlformats.org/officeDocument/2006/relationships/slide" Target="slide23.xml"/><Relationship Id="rId78" Type="http://schemas.openxmlformats.org/officeDocument/2006/relationships/slide" Target="slide28.xml"/><Relationship Id="rId81" Type="http://schemas.openxmlformats.org/officeDocument/2006/relationships/slide" Target="slide31.xml"/><Relationship Id="rId86" Type="http://schemas.openxmlformats.org/officeDocument/2006/relationships/slide" Target="slide36.xml"/></Relationships>
</file>

<file path=ppt/slides/_rels/slide40.xml.rels><?xml version="1.0" encoding="UTF-8" standalone="yes"?>
<Relationships xmlns="http://schemas.openxmlformats.org/package/2006/relationships"><Relationship Id="rId13" Type="http://schemas.openxmlformats.org/officeDocument/2006/relationships/tags" Target="../tags/tag1810.xml"/><Relationship Id="rId18" Type="http://schemas.openxmlformats.org/officeDocument/2006/relationships/tags" Target="../tags/tag1815.xml"/><Relationship Id="rId26" Type="http://schemas.openxmlformats.org/officeDocument/2006/relationships/tags" Target="../tags/tag1823.xml"/><Relationship Id="rId39" Type="http://schemas.openxmlformats.org/officeDocument/2006/relationships/tags" Target="../tags/tag1836.xml"/><Relationship Id="rId21" Type="http://schemas.openxmlformats.org/officeDocument/2006/relationships/tags" Target="../tags/tag1818.xml"/><Relationship Id="rId34" Type="http://schemas.openxmlformats.org/officeDocument/2006/relationships/tags" Target="../tags/tag1831.xml"/><Relationship Id="rId42" Type="http://schemas.openxmlformats.org/officeDocument/2006/relationships/tags" Target="../tags/tag1839.xml"/><Relationship Id="rId47" Type="http://schemas.openxmlformats.org/officeDocument/2006/relationships/tags" Target="../tags/tag1844.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804.xml"/><Relationship Id="rId71" Type="http://schemas.openxmlformats.org/officeDocument/2006/relationships/slide" Target="slide23.xml"/><Relationship Id="rId2" Type="http://schemas.openxmlformats.org/officeDocument/2006/relationships/tags" Target="../tags/tag1799.xml"/><Relationship Id="rId16" Type="http://schemas.openxmlformats.org/officeDocument/2006/relationships/tags" Target="../tags/tag1813.xml"/><Relationship Id="rId29" Type="http://schemas.openxmlformats.org/officeDocument/2006/relationships/tags" Target="../tags/tag1826.xml"/><Relationship Id="rId11" Type="http://schemas.openxmlformats.org/officeDocument/2006/relationships/tags" Target="../tags/tag1808.xml"/><Relationship Id="rId24" Type="http://schemas.openxmlformats.org/officeDocument/2006/relationships/tags" Target="../tags/tag1821.xml"/><Relationship Id="rId32" Type="http://schemas.openxmlformats.org/officeDocument/2006/relationships/tags" Target="../tags/tag1829.xml"/><Relationship Id="rId37" Type="http://schemas.openxmlformats.org/officeDocument/2006/relationships/tags" Target="../tags/tag1834.xml"/><Relationship Id="rId40" Type="http://schemas.openxmlformats.org/officeDocument/2006/relationships/tags" Target="../tags/tag1837.xml"/><Relationship Id="rId45" Type="http://schemas.openxmlformats.org/officeDocument/2006/relationships/tags" Target="../tags/tag1842.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802.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816.xml"/><Relationship Id="rId4" Type="http://schemas.openxmlformats.org/officeDocument/2006/relationships/tags" Target="../tags/tag1801.xml"/><Relationship Id="rId9" Type="http://schemas.openxmlformats.org/officeDocument/2006/relationships/tags" Target="../tags/tag1806.xml"/><Relationship Id="rId14" Type="http://schemas.openxmlformats.org/officeDocument/2006/relationships/tags" Target="../tags/tag1811.xml"/><Relationship Id="rId22" Type="http://schemas.openxmlformats.org/officeDocument/2006/relationships/tags" Target="../tags/tag1819.xml"/><Relationship Id="rId27" Type="http://schemas.openxmlformats.org/officeDocument/2006/relationships/tags" Target="../tags/tag1824.xml"/><Relationship Id="rId30" Type="http://schemas.openxmlformats.org/officeDocument/2006/relationships/tags" Target="../tags/tag1827.xml"/><Relationship Id="rId35" Type="http://schemas.openxmlformats.org/officeDocument/2006/relationships/tags" Target="../tags/tag1832.xml"/><Relationship Id="rId43" Type="http://schemas.openxmlformats.org/officeDocument/2006/relationships/tags" Target="../tags/tag1840.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805.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800.xml"/><Relationship Id="rId12" Type="http://schemas.openxmlformats.org/officeDocument/2006/relationships/tags" Target="../tags/tag1809.xml"/><Relationship Id="rId17" Type="http://schemas.openxmlformats.org/officeDocument/2006/relationships/tags" Target="../tags/tag1814.xml"/><Relationship Id="rId25" Type="http://schemas.openxmlformats.org/officeDocument/2006/relationships/tags" Target="../tags/tag1822.xml"/><Relationship Id="rId33" Type="http://schemas.openxmlformats.org/officeDocument/2006/relationships/tags" Target="../tags/tag1830.xml"/><Relationship Id="rId38" Type="http://schemas.openxmlformats.org/officeDocument/2006/relationships/tags" Target="../tags/tag1835.xml"/><Relationship Id="rId46" Type="http://schemas.openxmlformats.org/officeDocument/2006/relationships/tags" Target="../tags/tag1843.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817.xml"/><Relationship Id="rId41" Type="http://schemas.openxmlformats.org/officeDocument/2006/relationships/tags" Target="../tags/tag1838.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798.xml"/><Relationship Id="rId6" Type="http://schemas.openxmlformats.org/officeDocument/2006/relationships/tags" Target="../tags/tag1803.xml"/><Relationship Id="rId15" Type="http://schemas.openxmlformats.org/officeDocument/2006/relationships/tags" Target="../tags/tag1812.xml"/><Relationship Id="rId23" Type="http://schemas.openxmlformats.org/officeDocument/2006/relationships/tags" Target="../tags/tag1820.xml"/><Relationship Id="rId28" Type="http://schemas.openxmlformats.org/officeDocument/2006/relationships/tags" Target="../tags/tag1825.xml"/><Relationship Id="rId36" Type="http://schemas.openxmlformats.org/officeDocument/2006/relationships/tags" Target="../tags/tag1833.xml"/><Relationship Id="rId49" Type="http://schemas.openxmlformats.org/officeDocument/2006/relationships/notesSlide" Target="../notesSlides/notesSlide40.xml"/><Relationship Id="rId57" Type="http://schemas.openxmlformats.org/officeDocument/2006/relationships/slide" Target="slide9.xml"/><Relationship Id="rId10" Type="http://schemas.openxmlformats.org/officeDocument/2006/relationships/tags" Target="../tags/tag1807.xml"/><Relationship Id="rId31" Type="http://schemas.openxmlformats.org/officeDocument/2006/relationships/tags" Target="../tags/tag1828.xml"/><Relationship Id="rId44" Type="http://schemas.openxmlformats.org/officeDocument/2006/relationships/tags" Target="../tags/tag1841.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41.xml.rels><?xml version="1.0" encoding="UTF-8" standalone="yes"?>
<Relationships xmlns="http://schemas.openxmlformats.org/package/2006/relationships"><Relationship Id="rId3" Type="http://schemas.openxmlformats.org/officeDocument/2006/relationships/hyperlink" Target="https://doi.org/10.1016/j.jbi.2018.08.002"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3" Type="http://schemas.openxmlformats.org/officeDocument/2006/relationships/tags" Target="../tags/tag157.xml"/><Relationship Id="rId18" Type="http://schemas.openxmlformats.org/officeDocument/2006/relationships/tags" Target="../tags/tag162.xml"/><Relationship Id="rId26" Type="http://schemas.openxmlformats.org/officeDocument/2006/relationships/tags" Target="../tags/tag170.xml"/><Relationship Id="rId39" Type="http://schemas.openxmlformats.org/officeDocument/2006/relationships/tags" Target="../tags/tag183.xml"/><Relationship Id="rId21" Type="http://schemas.openxmlformats.org/officeDocument/2006/relationships/tags" Target="../tags/tag165.xml"/><Relationship Id="rId34" Type="http://schemas.openxmlformats.org/officeDocument/2006/relationships/tags" Target="../tags/tag178.xml"/><Relationship Id="rId42" Type="http://schemas.openxmlformats.org/officeDocument/2006/relationships/tags" Target="../tags/tag186.xml"/><Relationship Id="rId47" Type="http://schemas.openxmlformats.org/officeDocument/2006/relationships/tags" Target="../tags/tag191.xml"/><Relationship Id="rId50" Type="http://schemas.openxmlformats.org/officeDocument/2006/relationships/slide" Target="slide2.xml"/><Relationship Id="rId55" Type="http://schemas.openxmlformats.org/officeDocument/2006/relationships/slide" Target="slide7.xml"/><Relationship Id="rId63" Type="http://schemas.openxmlformats.org/officeDocument/2006/relationships/slide" Target="slide15.xml"/><Relationship Id="rId68" Type="http://schemas.openxmlformats.org/officeDocument/2006/relationships/slide" Target="slide20.xml"/><Relationship Id="rId76" Type="http://schemas.openxmlformats.org/officeDocument/2006/relationships/slide" Target="slide28.xml"/><Relationship Id="rId84" Type="http://schemas.openxmlformats.org/officeDocument/2006/relationships/slide" Target="slide36.xml"/><Relationship Id="rId7" Type="http://schemas.openxmlformats.org/officeDocument/2006/relationships/tags" Target="../tags/tag151.xml"/><Relationship Id="rId71" Type="http://schemas.openxmlformats.org/officeDocument/2006/relationships/slide" Target="slide23.xml"/><Relationship Id="rId2" Type="http://schemas.openxmlformats.org/officeDocument/2006/relationships/tags" Target="../tags/tag146.xml"/><Relationship Id="rId16" Type="http://schemas.openxmlformats.org/officeDocument/2006/relationships/tags" Target="../tags/tag160.xml"/><Relationship Id="rId29" Type="http://schemas.openxmlformats.org/officeDocument/2006/relationships/tags" Target="../tags/tag173.xml"/><Relationship Id="rId11" Type="http://schemas.openxmlformats.org/officeDocument/2006/relationships/tags" Target="../tags/tag155.xml"/><Relationship Id="rId24" Type="http://schemas.openxmlformats.org/officeDocument/2006/relationships/tags" Target="../tags/tag168.xml"/><Relationship Id="rId32" Type="http://schemas.openxmlformats.org/officeDocument/2006/relationships/tags" Target="../tags/tag176.xml"/><Relationship Id="rId37" Type="http://schemas.openxmlformats.org/officeDocument/2006/relationships/tags" Target="../tags/tag181.xml"/><Relationship Id="rId40" Type="http://schemas.openxmlformats.org/officeDocument/2006/relationships/tags" Target="../tags/tag184.xml"/><Relationship Id="rId45" Type="http://schemas.openxmlformats.org/officeDocument/2006/relationships/tags" Target="../tags/tag189.xml"/><Relationship Id="rId53" Type="http://schemas.openxmlformats.org/officeDocument/2006/relationships/slide" Target="slide5.xml"/><Relationship Id="rId58" Type="http://schemas.openxmlformats.org/officeDocument/2006/relationships/slide" Target="slide10.xml"/><Relationship Id="rId66" Type="http://schemas.openxmlformats.org/officeDocument/2006/relationships/slide" Target="slide18.xml"/><Relationship Id="rId74" Type="http://schemas.openxmlformats.org/officeDocument/2006/relationships/slide" Target="slide26.xml"/><Relationship Id="rId79" Type="http://schemas.openxmlformats.org/officeDocument/2006/relationships/slide" Target="slide31.xml"/><Relationship Id="rId87" Type="http://schemas.openxmlformats.org/officeDocument/2006/relationships/slide" Target="slide39.xml"/><Relationship Id="rId5" Type="http://schemas.openxmlformats.org/officeDocument/2006/relationships/tags" Target="../tags/tag149.xml"/><Relationship Id="rId61" Type="http://schemas.openxmlformats.org/officeDocument/2006/relationships/slide" Target="slide13.xml"/><Relationship Id="rId82" Type="http://schemas.openxmlformats.org/officeDocument/2006/relationships/slide" Target="slide34.xml"/><Relationship Id="rId19" Type="http://schemas.openxmlformats.org/officeDocument/2006/relationships/tags" Target="../tags/tag163.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tags" Target="../tags/tag166.xml"/><Relationship Id="rId27" Type="http://schemas.openxmlformats.org/officeDocument/2006/relationships/tags" Target="../tags/tag171.xml"/><Relationship Id="rId30" Type="http://schemas.openxmlformats.org/officeDocument/2006/relationships/tags" Target="../tags/tag174.xml"/><Relationship Id="rId35" Type="http://schemas.openxmlformats.org/officeDocument/2006/relationships/tags" Target="../tags/tag179.xml"/><Relationship Id="rId43" Type="http://schemas.openxmlformats.org/officeDocument/2006/relationships/tags" Target="../tags/tag187.xml"/><Relationship Id="rId48" Type="http://schemas.openxmlformats.org/officeDocument/2006/relationships/slideLayout" Target="../slideLayouts/slideLayout2.xml"/><Relationship Id="rId56" Type="http://schemas.openxmlformats.org/officeDocument/2006/relationships/slide" Target="slide8.xml"/><Relationship Id="rId64" Type="http://schemas.openxmlformats.org/officeDocument/2006/relationships/slide" Target="slide16.xml"/><Relationship Id="rId69" Type="http://schemas.openxmlformats.org/officeDocument/2006/relationships/slide" Target="slide21.xml"/><Relationship Id="rId77" Type="http://schemas.openxmlformats.org/officeDocument/2006/relationships/slide" Target="slide29.xml"/><Relationship Id="rId8" Type="http://schemas.openxmlformats.org/officeDocument/2006/relationships/tags" Target="../tags/tag152.xml"/><Relationship Id="rId51" Type="http://schemas.openxmlformats.org/officeDocument/2006/relationships/slide" Target="slide3.xml"/><Relationship Id="rId72" Type="http://schemas.openxmlformats.org/officeDocument/2006/relationships/slide" Target="slide24.xml"/><Relationship Id="rId80" Type="http://schemas.openxmlformats.org/officeDocument/2006/relationships/slide" Target="slide32.xml"/><Relationship Id="rId85" Type="http://schemas.openxmlformats.org/officeDocument/2006/relationships/slide" Target="slide37.xml"/><Relationship Id="rId3" Type="http://schemas.openxmlformats.org/officeDocument/2006/relationships/tags" Target="../tags/tag147.xml"/><Relationship Id="rId12" Type="http://schemas.openxmlformats.org/officeDocument/2006/relationships/tags" Target="../tags/tag156.xml"/><Relationship Id="rId17" Type="http://schemas.openxmlformats.org/officeDocument/2006/relationships/tags" Target="../tags/tag161.xml"/><Relationship Id="rId25" Type="http://schemas.openxmlformats.org/officeDocument/2006/relationships/tags" Target="../tags/tag169.xml"/><Relationship Id="rId33" Type="http://schemas.openxmlformats.org/officeDocument/2006/relationships/tags" Target="../tags/tag177.xml"/><Relationship Id="rId38" Type="http://schemas.openxmlformats.org/officeDocument/2006/relationships/tags" Target="../tags/tag182.xml"/><Relationship Id="rId46" Type="http://schemas.openxmlformats.org/officeDocument/2006/relationships/tags" Target="../tags/tag190.xml"/><Relationship Id="rId59" Type="http://schemas.openxmlformats.org/officeDocument/2006/relationships/slide" Target="slide11.xml"/><Relationship Id="rId67" Type="http://schemas.openxmlformats.org/officeDocument/2006/relationships/slide" Target="slide19.xml"/><Relationship Id="rId20" Type="http://schemas.openxmlformats.org/officeDocument/2006/relationships/tags" Target="../tags/tag164.xml"/><Relationship Id="rId41" Type="http://schemas.openxmlformats.org/officeDocument/2006/relationships/tags" Target="../tags/tag185.xml"/><Relationship Id="rId54" Type="http://schemas.openxmlformats.org/officeDocument/2006/relationships/slide" Target="slide6.xml"/><Relationship Id="rId62" Type="http://schemas.openxmlformats.org/officeDocument/2006/relationships/slide" Target="slide14.xml"/><Relationship Id="rId70" Type="http://schemas.openxmlformats.org/officeDocument/2006/relationships/slide" Target="slide22.xml"/><Relationship Id="rId75" Type="http://schemas.openxmlformats.org/officeDocument/2006/relationships/slide" Target="slide27.xml"/><Relationship Id="rId83" Type="http://schemas.openxmlformats.org/officeDocument/2006/relationships/slide" Target="slide35.xml"/><Relationship Id="rId88" Type="http://schemas.openxmlformats.org/officeDocument/2006/relationships/slide" Target="slide40.xml"/><Relationship Id="rId1" Type="http://schemas.openxmlformats.org/officeDocument/2006/relationships/tags" Target="../tags/tag145.xml"/><Relationship Id="rId6" Type="http://schemas.openxmlformats.org/officeDocument/2006/relationships/tags" Target="../tags/tag150.xml"/><Relationship Id="rId15" Type="http://schemas.openxmlformats.org/officeDocument/2006/relationships/tags" Target="../tags/tag159.xml"/><Relationship Id="rId23" Type="http://schemas.openxmlformats.org/officeDocument/2006/relationships/tags" Target="../tags/tag167.xml"/><Relationship Id="rId28" Type="http://schemas.openxmlformats.org/officeDocument/2006/relationships/tags" Target="../tags/tag172.xml"/><Relationship Id="rId36" Type="http://schemas.openxmlformats.org/officeDocument/2006/relationships/tags" Target="../tags/tag180.xml"/><Relationship Id="rId49" Type="http://schemas.openxmlformats.org/officeDocument/2006/relationships/notesSlide" Target="../notesSlides/notesSlide5.xml"/><Relationship Id="rId57" Type="http://schemas.openxmlformats.org/officeDocument/2006/relationships/slide" Target="slide9.xml"/><Relationship Id="rId10" Type="http://schemas.openxmlformats.org/officeDocument/2006/relationships/tags" Target="../tags/tag154.xml"/><Relationship Id="rId31" Type="http://schemas.openxmlformats.org/officeDocument/2006/relationships/tags" Target="../tags/tag175.xml"/><Relationship Id="rId44" Type="http://schemas.openxmlformats.org/officeDocument/2006/relationships/tags" Target="../tags/tag188.xml"/><Relationship Id="rId52" Type="http://schemas.openxmlformats.org/officeDocument/2006/relationships/slide" Target="slide4.xml"/><Relationship Id="rId60" Type="http://schemas.openxmlformats.org/officeDocument/2006/relationships/slide" Target="slide12.xml"/><Relationship Id="rId65" Type="http://schemas.openxmlformats.org/officeDocument/2006/relationships/slide" Target="slide17.xml"/><Relationship Id="rId73" Type="http://schemas.openxmlformats.org/officeDocument/2006/relationships/slide" Target="slide25.xml"/><Relationship Id="rId78" Type="http://schemas.openxmlformats.org/officeDocument/2006/relationships/slide" Target="slide30.xml"/><Relationship Id="rId81" Type="http://schemas.openxmlformats.org/officeDocument/2006/relationships/slide" Target="slide33.xml"/><Relationship Id="rId86" Type="http://schemas.openxmlformats.org/officeDocument/2006/relationships/slide" Target="slide38.xml"/></Relationships>
</file>

<file path=ppt/slides/_rels/slide6.xml.rels><?xml version="1.0" encoding="UTF-8" standalone="yes"?>
<Relationships xmlns="http://schemas.openxmlformats.org/package/2006/relationships"><Relationship Id="rId13" Type="http://schemas.openxmlformats.org/officeDocument/2006/relationships/tags" Target="../tags/tag204.xml"/><Relationship Id="rId18" Type="http://schemas.openxmlformats.org/officeDocument/2006/relationships/tags" Target="../tags/tag209.xml"/><Relationship Id="rId26" Type="http://schemas.openxmlformats.org/officeDocument/2006/relationships/tags" Target="../tags/tag217.xml"/><Relationship Id="rId39" Type="http://schemas.openxmlformats.org/officeDocument/2006/relationships/tags" Target="../tags/tag230.xml"/><Relationship Id="rId21" Type="http://schemas.openxmlformats.org/officeDocument/2006/relationships/tags" Target="../tags/tag212.xml"/><Relationship Id="rId34" Type="http://schemas.openxmlformats.org/officeDocument/2006/relationships/tags" Target="../tags/tag225.xml"/><Relationship Id="rId42" Type="http://schemas.openxmlformats.org/officeDocument/2006/relationships/tags" Target="../tags/tag233.xml"/><Relationship Id="rId47" Type="http://schemas.openxmlformats.org/officeDocument/2006/relationships/tags" Target="../tags/tag238.xml"/><Relationship Id="rId50" Type="http://schemas.openxmlformats.org/officeDocument/2006/relationships/notesSlide" Target="../notesSlides/notesSlide6.xml"/><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198.xml"/><Relationship Id="rId71" Type="http://schemas.openxmlformats.org/officeDocument/2006/relationships/slide" Target="slide22.xml"/><Relationship Id="rId2" Type="http://schemas.openxmlformats.org/officeDocument/2006/relationships/tags" Target="../tags/tag193.xml"/><Relationship Id="rId16" Type="http://schemas.openxmlformats.org/officeDocument/2006/relationships/tags" Target="../tags/tag207.xml"/><Relationship Id="rId29" Type="http://schemas.openxmlformats.org/officeDocument/2006/relationships/tags" Target="../tags/tag220.xml"/><Relationship Id="rId11" Type="http://schemas.openxmlformats.org/officeDocument/2006/relationships/tags" Target="../tags/tag202.xml"/><Relationship Id="rId24" Type="http://schemas.openxmlformats.org/officeDocument/2006/relationships/tags" Target="../tags/tag215.xml"/><Relationship Id="rId32" Type="http://schemas.openxmlformats.org/officeDocument/2006/relationships/tags" Target="../tags/tag223.xml"/><Relationship Id="rId37" Type="http://schemas.openxmlformats.org/officeDocument/2006/relationships/tags" Target="../tags/tag228.xml"/><Relationship Id="rId40" Type="http://schemas.openxmlformats.org/officeDocument/2006/relationships/tags" Target="../tags/tag231.xml"/><Relationship Id="rId45" Type="http://schemas.openxmlformats.org/officeDocument/2006/relationships/tags" Target="../tags/tag236.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196.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210.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tags" Target="../tags/tag213.xml"/><Relationship Id="rId27" Type="http://schemas.openxmlformats.org/officeDocument/2006/relationships/tags" Target="../tags/tag218.xml"/><Relationship Id="rId30" Type="http://schemas.openxmlformats.org/officeDocument/2006/relationships/tags" Target="../tags/tag221.xml"/><Relationship Id="rId35" Type="http://schemas.openxmlformats.org/officeDocument/2006/relationships/tags" Target="../tags/tag226.xml"/><Relationship Id="rId43" Type="http://schemas.openxmlformats.org/officeDocument/2006/relationships/tags" Target="../tags/tag234.xml"/><Relationship Id="rId48" Type="http://schemas.openxmlformats.org/officeDocument/2006/relationships/tags" Target="../tags/tag239.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199.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194.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tags" Target="../tags/tag216.xml"/><Relationship Id="rId33" Type="http://schemas.openxmlformats.org/officeDocument/2006/relationships/tags" Target="../tags/tag224.xml"/><Relationship Id="rId38" Type="http://schemas.openxmlformats.org/officeDocument/2006/relationships/tags" Target="../tags/tag229.xml"/><Relationship Id="rId46" Type="http://schemas.openxmlformats.org/officeDocument/2006/relationships/tags" Target="../tags/tag237.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211.xml"/><Relationship Id="rId41" Type="http://schemas.openxmlformats.org/officeDocument/2006/relationships/tags" Target="../tags/tag232.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192.xml"/><Relationship Id="rId6" Type="http://schemas.openxmlformats.org/officeDocument/2006/relationships/tags" Target="../tags/tag197.xml"/><Relationship Id="rId15" Type="http://schemas.openxmlformats.org/officeDocument/2006/relationships/tags" Target="../tags/tag206.xml"/><Relationship Id="rId23" Type="http://schemas.openxmlformats.org/officeDocument/2006/relationships/tags" Target="../tags/tag214.xml"/><Relationship Id="rId28" Type="http://schemas.openxmlformats.org/officeDocument/2006/relationships/tags" Target="../tags/tag219.xml"/><Relationship Id="rId36" Type="http://schemas.openxmlformats.org/officeDocument/2006/relationships/tags" Target="../tags/tag227.xml"/><Relationship Id="rId49" Type="http://schemas.openxmlformats.org/officeDocument/2006/relationships/slideLayout" Target="../slideLayouts/slideLayout2.xml"/><Relationship Id="rId57" Type="http://schemas.openxmlformats.org/officeDocument/2006/relationships/slide" Target="slide8.xml"/><Relationship Id="rId10" Type="http://schemas.openxmlformats.org/officeDocument/2006/relationships/tags" Target="../tags/tag201.xml"/><Relationship Id="rId31" Type="http://schemas.openxmlformats.org/officeDocument/2006/relationships/tags" Target="../tags/tag222.xml"/><Relationship Id="rId44" Type="http://schemas.openxmlformats.org/officeDocument/2006/relationships/tags" Target="../tags/tag235.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_rels/slide7.xml.rels><?xml version="1.0" encoding="UTF-8" standalone="yes"?>
<Relationships xmlns="http://schemas.openxmlformats.org/package/2006/relationships"><Relationship Id="rId13" Type="http://schemas.openxmlformats.org/officeDocument/2006/relationships/tags" Target="../tags/tag252.xml"/><Relationship Id="rId18" Type="http://schemas.openxmlformats.org/officeDocument/2006/relationships/tags" Target="../tags/tag257.xml"/><Relationship Id="rId26" Type="http://schemas.openxmlformats.org/officeDocument/2006/relationships/tags" Target="../tags/tag265.xml"/><Relationship Id="rId39" Type="http://schemas.openxmlformats.org/officeDocument/2006/relationships/tags" Target="../tags/tag278.xml"/><Relationship Id="rId21" Type="http://schemas.openxmlformats.org/officeDocument/2006/relationships/tags" Target="../tags/tag260.xml"/><Relationship Id="rId34" Type="http://schemas.openxmlformats.org/officeDocument/2006/relationships/tags" Target="../tags/tag273.xml"/><Relationship Id="rId42" Type="http://schemas.openxmlformats.org/officeDocument/2006/relationships/tags" Target="../tags/tag281.xml"/><Relationship Id="rId47" Type="http://schemas.openxmlformats.org/officeDocument/2006/relationships/tags" Target="../tags/tag286.xml"/><Relationship Id="rId50" Type="http://schemas.openxmlformats.org/officeDocument/2006/relationships/image" Target="../media/image4.png"/><Relationship Id="rId55" Type="http://schemas.openxmlformats.org/officeDocument/2006/relationships/slide" Target="slide5.xml"/><Relationship Id="rId63" Type="http://schemas.openxmlformats.org/officeDocument/2006/relationships/slide" Target="slide13.xml"/><Relationship Id="rId68" Type="http://schemas.openxmlformats.org/officeDocument/2006/relationships/slide" Target="slide18.xml"/><Relationship Id="rId76" Type="http://schemas.openxmlformats.org/officeDocument/2006/relationships/slide" Target="slide26.xml"/><Relationship Id="rId84" Type="http://schemas.openxmlformats.org/officeDocument/2006/relationships/slide" Target="slide34.xml"/><Relationship Id="rId89" Type="http://schemas.openxmlformats.org/officeDocument/2006/relationships/slide" Target="slide39.xml"/><Relationship Id="rId7" Type="http://schemas.openxmlformats.org/officeDocument/2006/relationships/tags" Target="../tags/tag246.xml"/><Relationship Id="rId71" Type="http://schemas.openxmlformats.org/officeDocument/2006/relationships/slide" Target="slide21.xml"/><Relationship Id="rId2" Type="http://schemas.openxmlformats.org/officeDocument/2006/relationships/tags" Target="../tags/tag241.xml"/><Relationship Id="rId16" Type="http://schemas.openxmlformats.org/officeDocument/2006/relationships/tags" Target="../tags/tag255.xml"/><Relationship Id="rId29" Type="http://schemas.openxmlformats.org/officeDocument/2006/relationships/tags" Target="../tags/tag268.xml"/><Relationship Id="rId11" Type="http://schemas.openxmlformats.org/officeDocument/2006/relationships/tags" Target="../tags/tag250.xml"/><Relationship Id="rId24" Type="http://schemas.openxmlformats.org/officeDocument/2006/relationships/tags" Target="../tags/tag263.xml"/><Relationship Id="rId32" Type="http://schemas.openxmlformats.org/officeDocument/2006/relationships/tags" Target="../tags/tag271.xml"/><Relationship Id="rId37" Type="http://schemas.openxmlformats.org/officeDocument/2006/relationships/tags" Target="../tags/tag276.xml"/><Relationship Id="rId40" Type="http://schemas.openxmlformats.org/officeDocument/2006/relationships/tags" Target="../tags/tag279.xml"/><Relationship Id="rId45" Type="http://schemas.openxmlformats.org/officeDocument/2006/relationships/tags" Target="../tags/tag284.xml"/><Relationship Id="rId53" Type="http://schemas.openxmlformats.org/officeDocument/2006/relationships/slide" Target="slide3.xml"/><Relationship Id="rId58" Type="http://schemas.openxmlformats.org/officeDocument/2006/relationships/slide" Target="slide8.xml"/><Relationship Id="rId66" Type="http://schemas.openxmlformats.org/officeDocument/2006/relationships/slide" Target="slide16.xml"/><Relationship Id="rId74" Type="http://schemas.openxmlformats.org/officeDocument/2006/relationships/slide" Target="slide24.xml"/><Relationship Id="rId79" Type="http://schemas.openxmlformats.org/officeDocument/2006/relationships/slide" Target="slide29.xml"/><Relationship Id="rId87" Type="http://schemas.openxmlformats.org/officeDocument/2006/relationships/slide" Target="slide37.xml"/><Relationship Id="rId5" Type="http://schemas.openxmlformats.org/officeDocument/2006/relationships/tags" Target="../tags/tag244.xml"/><Relationship Id="rId61" Type="http://schemas.openxmlformats.org/officeDocument/2006/relationships/slide" Target="slide11.xml"/><Relationship Id="rId82" Type="http://schemas.openxmlformats.org/officeDocument/2006/relationships/slide" Target="slide32.xml"/><Relationship Id="rId90" Type="http://schemas.openxmlformats.org/officeDocument/2006/relationships/slide" Target="slide40.xml"/><Relationship Id="rId19" Type="http://schemas.openxmlformats.org/officeDocument/2006/relationships/tags" Target="../tags/tag258.xml"/><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tags" Target="../tags/tag253.xml"/><Relationship Id="rId22" Type="http://schemas.openxmlformats.org/officeDocument/2006/relationships/tags" Target="../tags/tag261.xml"/><Relationship Id="rId27" Type="http://schemas.openxmlformats.org/officeDocument/2006/relationships/tags" Target="../tags/tag266.xml"/><Relationship Id="rId30" Type="http://schemas.openxmlformats.org/officeDocument/2006/relationships/tags" Target="../tags/tag269.xml"/><Relationship Id="rId35" Type="http://schemas.openxmlformats.org/officeDocument/2006/relationships/tags" Target="../tags/tag274.xml"/><Relationship Id="rId43" Type="http://schemas.openxmlformats.org/officeDocument/2006/relationships/tags" Target="../tags/tag282.xml"/><Relationship Id="rId48" Type="http://schemas.openxmlformats.org/officeDocument/2006/relationships/slideLayout" Target="../slideLayouts/slideLayout2.xml"/><Relationship Id="rId56" Type="http://schemas.openxmlformats.org/officeDocument/2006/relationships/slide" Target="slide6.xml"/><Relationship Id="rId64" Type="http://schemas.openxmlformats.org/officeDocument/2006/relationships/slide" Target="slide14.xml"/><Relationship Id="rId69" Type="http://schemas.openxmlformats.org/officeDocument/2006/relationships/slide" Target="slide19.xml"/><Relationship Id="rId77" Type="http://schemas.openxmlformats.org/officeDocument/2006/relationships/slide" Target="slide27.xml"/><Relationship Id="rId8" Type="http://schemas.openxmlformats.org/officeDocument/2006/relationships/tags" Target="../tags/tag247.xml"/><Relationship Id="rId51" Type="http://schemas.openxmlformats.org/officeDocument/2006/relationships/image" Target="../media/image5.png"/><Relationship Id="rId72" Type="http://schemas.openxmlformats.org/officeDocument/2006/relationships/slide" Target="slide22.xml"/><Relationship Id="rId80" Type="http://schemas.openxmlformats.org/officeDocument/2006/relationships/slide" Target="slide30.xml"/><Relationship Id="rId85" Type="http://schemas.openxmlformats.org/officeDocument/2006/relationships/slide" Target="slide35.xml"/><Relationship Id="rId3" Type="http://schemas.openxmlformats.org/officeDocument/2006/relationships/tags" Target="../tags/tag242.xml"/><Relationship Id="rId12" Type="http://schemas.openxmlformats.org/officeDocument/2006/relationships/tags" Target="../tags/tag251.xml"/><Relationship Id="rId17" Type="http://schemas.openxmlformats.org/officeDocument/2006/relationships/tags" Target="../tags/tag256.xml"/><Relationship Id="rId25" Type="http://schemas.openxmlformats.org/officeDocument/2006/relationships/tags" Target="../tags/tag264.xml"/><Relationship Id="rId33" Type="http://schemas.openxmlformats.org/officeDocument/2006/relationships/tags" Target="../tags/tag272.xml"/><Relationship Id="rId38" Type="http://schemas.openxmlformats.org/officeDocument/2006/relationships/tags" Target="../tags/tag277.xml"/><Relationship Id="rId46" Type="http://schemas.openxmlformats.org/officeDocument/2006/relationships/tags" Target="../tags/tag285.xml"/><Relationship Id="rId59" Type="http://schemas.openxmlformats.org/officeDocument/2006/relationships/slide" Target="slide9.xml"/><Relationship Id="rId67" Type="http://schemas.openxmlformats.org/officeDocument/2006/relationships/slide" Target="slide17.xml"/><Relationship Id="rId20" Type="http://schemas.openxmlformats.org/officeDocument/2006/relationships/tags" Target="../tags/tag259.xml"/><Relationship Id="rId41" Type="http://schemas.openxmlformats.org/officeDocument/2006/relationships/tags" Target="../tags/tag280.xml"/><Relationship Id="rId54" Type="http://schemas.openxmlformats.org/officeDocument/2006/relationships/slide" Target="slide4.xml"/><Relationship Id="rId62" Type="http://schemas.openxmlformats.org/officeDocument/2006/relationships/slide" Target="slide12.xml"/><Relationship Id="rId70" Type="http://schemas.openxmlformats.org/officeDocument/2006/relationships/slide" Target="slide20.xml"/><Relationship Id="rId75" Type="http://schemas.openxmlformats.org/officeDocument/2006/relationships/slide" Target="slide25.xml"/><Relationship Id="rId83" Type="http://schemas.openxmlformats.org/officeDocument/2006/relationships/slide" Target="slide33.xml"/><Relationship Id="rId88" Type="http://schemas.openxmlformats.org/officeDocument/2006/relationships/slide" Target="slide38.xml"/><Relationship Id="rId1" Type="http://schemas.openxmlformats.org/officeDocument/2006/relationships/tags" Target="../tags/tag240.xml"/><Relationship Id="rId6" Type="http://schemas.openxmlformats.org/officeDocument/2006/relationships/tags" Target="../tags/tag245.xml"/><Relationship Id="rId15" Type="http://schemas.openxmlformats.org/officeDocument/2006/relationships/tags" Target="../tags/tag254.xml"/><Relationship Id="rId23" Type="http://schemas.openxmlformats.org/officeDocument/2006/relationships/tags" Target="../tags/tag262.xml"/><Relationship Id="rId28" Type="http://schemas.openxmlformats.org/officeDocument/2006/relationships/tags" Target="../tags/tag267.xml"/><Relationship Id="rId36" Type="http://schemas.openxmlformats.org/officeDocument/2006/relationships/tags" Target="../tags/tag275.xml"/><Relationship Id="rId49" Type="http://schemas.openxmlformats.org/officeDocument/2006/relationships/notesSlide" Target="../notesSlides/notesSlide7.xml"/><Relationship Id="rId57" Type="http://schemas.openxmlformats.org/officeDocument/2006/relationships/slide" Target="slide7.xml"/><Relationship Id="rId10" Type="http://schemas.openxmlformats.org/officeDocument/2006/relationships/tags" Target="../tags/tag249.xml"/><Relationship Id="rId31" Type="http://schemas.openxmlformats.org/officeDocument/2006/relationships/tags" Target="../tags/tag270.xml"/><Relationship Id="rId44" Type="http://schemas.openxmlformats.org/officeDocument/2006/relationships/tags" Target="../tags/tag283.xml"/><Relationship Id="rId52" Type="http://schemas.openxmlformats.org/officeDocument/2006/relationships/slide" Target="slide2.xml"/><Relationship Id="rId60" Type="http://schemas.openxmlformats.org/officeDocument/2006/relationships/slide" Target="slide10.xml"/><Relationship Id="rId65" Type="http://schemas.openxmlformats.org/officeDocument/2006/relationships/slide" Target="slide15.xml"/><Relationship Id="rId73" Type="http://schemas.openxmlformats.org/officeDocument/2006/relationships/slide" Target="slide23.xml"/><Relationship Id="rId78" Type="http://schemas.openxmlformats.org/officeDocument/2006/relationships/slide" Target="slide28.xml"/><Relationship Id="rId81" Type="http://schemas.openxmlformats.org/officeDocument/2006/relationships/slide" Target="slide31.xml"/><Relationship Id="rId86" Type="http://schemas.openxmlformats.org/officeDocument/2006/relationships/slide" Target="slide36.xml"/></Relationships>
</file>

<file path=ppt/slides/_rels/slide8.xml.rels><?xml version="1.0" encoding="UTF-8" standalone="yes"?>
<Relationships xmlns="http://schemas.openxmlformats.org/package/2006/relationships"><Relationship Id="rId13" Type="http://schemas.openxmlformats.org/officeDocument/2006/relationships/tags" Target="../tags/tag299.xml"/><Relationship Id="rId18" Type="http://schemas.openxmlformats.org/officeDocument/2006/relationships/tags" Target="../tags/tag304.xml"/><Relationship Id="rId26" Type="http://schemas.openxmlformats.org/officeDocument/2006/relationships/tags" Target="../tags/tag312.xml"/><Relationship Id="rId39" Type="http://schemas.openxmlformats.org/officeDocument/2006/relationships/tags" Target="../tags/tag325.xml"/><Relationship Id="rId21" Type="http://schemas.openxmlformats.org/officeDocument/2006/relationships/tags" Target="../tags/tag307.xml"/><Relationship Id="rId34" Type="http://schemas.openxmlformats.org/officeDocument/2006/relationships/tags" Target="../tags/tag320.xml"/><Relationship Id="rId42" Type="http://schemas.openxmlformats.org/officeDocument/2006/relationships/tags" Target="../tags/tag328.xml"/><Relationship Id="rId47" Type="http://schemas.openxmlformats.org/officeDocument/2006/relationships/tags" Target="../tags/tag333.xml"/><Relationship Id="rId50" Type="http://schemas.openxmlformats.org/officeDocument/2006/relationships/image" Target="../media/image6.png"/><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293.xml"/><Relationship Id="rId71" Type="http://schemas.openxmlformats.org/officeDocument/2006/relationships/slide" Target="slide22.xml"/><Relationship Id="rId2" Type="http://schemas.openxmlformats.org/officeDocument/2006/relationships/tags" Target="../tags/tag288.xml"/><Relationship Id="rId16" Type="http://schemas.openxmlformats.org/officeDocument/2006/relationships/tags" Target="../tags/tag302.xml"/><Relationship Id="rId29" Type="http://schemas.openxmlformats.org/officeDocument/2006/relationships/tags" Target="../tags/tag315.xml"/><Relationship Id="rId11" Type="http://schemas.openxmlformats.org/officeDocument/2006/relationships/tags" Target="../tags/tag297.xml"/><Relationship Id="rId24" Type="http://schemas.openxmlformats.org/officeDocument/2006/relationships/tags" Target="../tags/tag310.xml"/><Relationship Id="rId32" Type="http://schemas.openxmlformats.org/officeDocument/2006/relationships/tags" Target="../tags/tag318.xml"/><Relationship Id="rId37" Type="http://schemas.openxmlformats.org/officeDocument/2006/relationships/tags" Target="../tags/tag323.xml"/><Relationship Id="rId40" Type="http://schemas.openxmlformats.org/officeDocument/2006/relationships/tags" Target="../tags/tag326.xml"/><Relationship Id="rId45" Type="http://schemas.openxmlformats.org/officeDocument/2006/relationships/tags" Target="../tags/tag331.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291.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305.xml"/><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 Id="rId22" Type="http://schemas.openxmlformats.org/officeDocument/2006/relationships/tags" Target="../tags/tag308.xml"/><Relationship Id="rId27" Type="http://schemas.openxmlformats.org/officeDocument/2006/relationships/tags" Target="../tags/tag313.xml"/><Relationship Id="rId30" Type="http://schemas.openxmlformats.org/officeDocument/2006/relationships/tags" Target="../tags/tag316.xml"/><Relationship Id="rId35" Type="http://schemas.openxmlformats.org/officeDocument/2006/relationships/tags" Target="../tags/tag321.xml"/><Relationship Id="rId43" Type="http://schemas.openxmlformats.org/officeDocument/2006/relationships/tags" Target="../tags/tag329.xml"/><Relationship Id="rId48" Type="http://schemas.openxmlformats.org/officeDocument/2006/relationships/slideLayout" Target="../slideLayouts/slideLayout2.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294.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289.xml"/><Relationship Id="rId12" Type="http://schemas.openxmlformats.org/officeDocument/2006/relationships/tags" Target="../tags/tag298.xml"/><Relationship Id="rId17" Type="http://schemas.openxmlformats.org/officeDocument/2006/relationships/tags" Target="../tags/tag303.xml"/><Relationship Id="rId25" Type="http://schemas.openxmlformats.org/officeDocument/2006/relationships/tags" Target="../tags/tag311.xml"/><Relationship Id="rId33" Type="http://schemas.openxmlformats.org/officeDocument/2006/relationships/tags" Target="../tags/tag319.xml"/><Relationship Id="rId38" Type="http://schemas.openxmlformats.org/officeDocument/2006/relationships/tags" Target="../tags/tag324.xml"/><Relationship Id="rId46" Type="http://schemas.openxmlformats.org/officeDocument/2006/relationships/tags" Target="../tags/tag332.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306.xml"/><Relationship Id="rId41" Type="http://schemas.openxmlformats.org/officeDocument/2006/relationships/tags" Target="../tags/tag327.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287.xml"/><Relationship Id="rId6" Type="http://schemas.openxmlformats.org/officeDocument/2006/relationships/tags" Target="../tags/tag292.xml"/><Relationship Id="rId15" Type="http://schemas.openxmlformats.org/officeDocument/2006/relationships/tags" Target="../tags/tag301.xml"/><Relationship Id="rId23" Type="http://schemas.openxmlformats.org/officeDocument/2006/relationships/tags" Target="../tags/tag309.xml"/><Relationship Id="rId28" Type="http://schemas.openxmlformats.org/officeDocument/2006/relationships/tags" Target="../tags/tag314.xml"/><Relationship Id="rId36" Type="http://schemas.openxmlformats.org/officeDocument/2006/relationships/tags" Target="../tags/tag322.xml"/><Relationship Id="rId49" Type="http://schemas.openxmlformats.org/officeDocument/2006/relationships/notesSlide" Target="../notesSlides/notesSlide8.xml"/><Relationship Id="rId57" Type="http://schemas.openxmlformats.org/officeDocument/2006/relationships/slide" Target="slide8.xml"/><Relationship Id="rId10" Type="http://schemas.openxmlformats.org/officeDocument/2006/relationships/tags" Target="../tags/tag296.xml"/><Relationship Id="rId31" Type="http://schemas.openxmlformats.org/officeDocument/2006/relationships/tags" Target="../tags/tag317.xml"/><Relationship Id="rId44" Type="http://schemas.openxmlformats.org/officeDocument/2006/relationships/tags" Target="../tags/tag330.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_rels/slide9.xml.rels><?xml version="1.0" encoding="UTF-8" standalone="yes"?>
<Relationships xmlns="http://schemas.openxmlformats.org/package/2006/relationships"><Relationship Id="rId13" Type="http://schemas.openxmlformats.org/officeDocument/2006/relationships/tags" Target="../tags/tag346.xml"/><Relationship Id="rId18" Type="http://schemas.openxmlformats.org/officeDocument/2006/relationships/tags" Target="../tags/tag351.xml"/><Relationship Id="rId26" Type="http://schemas.openxmlformats.org/officeDocument/2006/relationships/tags" Target="../tags/tag359.xml"/><Relationship Id="rId39" Type="http://schemas.openxmlformats.org/officeDocument/2006/relationships/tags" Target="../tags/tag372.xml"/><Relationship Id="rId21" Type="http://schemas.openxmlformats.org/officeDocument/2006/relationships/tags" Target="../tags/tag354.xml"/><Relationship Id="rId34" Type="http://schemas.openxmlformats.org/officeDocument/2006/relationships/tags" Target="../tags/tag367.xml"/><Relationship Id="rId42" Type="http://schemas.openxmlformats.org/officeDocument/2006/relationships/tags" Target="../tags/tag375.xml"/><Relationship Id="rId47" Type="http://schemas.openxmlformats.org/officeDocument/2006/relationships/tags" Target="../tags/tag380.xml"/><Relationship Id="rId50" Type="http://schemas.openxmlformats.org/officeDocument/2006/relationships/notesSlide" Target="../notesSlides/notesSlide9.xml"/><Relationship Id="rId55" Type="http://schemas.openxmlformats.org/officeDocument/2006/relationships/slide" Target="slide6.xml"/><Relationship Id="rId63" Type="http://schemas.openxmlformats.org/officeDocument/2006/relationships/slide" Target="slide14.xml"/><Relationship Id="rId68" Type="http://schemas.openxmlformats.org/officeDocument/2006/relationships/slide" Target="slide19.xml"/><Relationship Id="rId76" Type="http://schemas.openxmlformats.org/officeDocument/2006/relationships/slide" Target="slide27.xml"/><Relationship Id="rId84" Type="http://schemas.openxmlformats.org/officeDocument/2006/relationships/slide" Target="slide35.xml"/><Relationship Id="rId89" Type="http://schemas.openxmlformats.org/officeDocument/2006/relationships/slide" Target="slide40.xml"/><Relationship Id="rId7" Type="http://schemas.openxmlformats.org/officeDocument/2006/relationships/tags" Target="../tags/tag340.xml"/><Relationship Id="rId71" Type="http://schemas.openxmlformats.org/officeDocument/2006/relationships/slide" Target="slide22.xml"/><Relationship Id="rId2" Type="http://schemas.openxmlformats.org/officeDocument/2006/relationships/tags" Target="../tags/tag335.xml"/><Relationship Id="rId16" Type="http://schemas.openxmlformats.org/officeDocument/2006/relationships/tags" Target="../tags/tag349.xml"/><Relationship Id="rId29" Type="http://schemas.openxmlformats.org/officeDocument/2006/relationships/tags" Target="../tags/tag362.xml"/><Relationship Id="rId11" Type="http://schemas.openxmlformats.org/officeDocument/2006/relationships/tags" Target="../tags/tag344.xml"/><Relationship Id="rId24" Type="http://schemas.openxmlformats.org/officeDocument/2006/relationships/tags" Target="../tags/tag357.xml"/><Relationship Id="rId32" Type="http://schemas.openxmlformats.org/officeDocument/2006/relationships/tags" Target="../tags/tag365.xml"/><Relationship Id="rId37" Type="http://schemas.openxmlformats.org/officeDocument/2006/relationships/tags" Target="../tags/tag370.xml"/><Relationship Id="rId40" Type="http://schemas.openxmlformats.org/officeDocument/2006/relationships/tags" Target="../tags/tag373.xml"/><Relationship Id="rId45" Type="http://schemas.openxmlformats.org/officeDocument/2006/relationships/tags" Target="../tags/tag378.xml"/><Relationship Id="rId53" Type="http://schemas.openxmlformats.org/officeDocument/2006/relationships/slide" Target="slide4.xml"/><Relationship Id="rId58" Type="http://schemas.openxmlformats.org/officeDocument/2006/relationships/slide" Target="slide9.xml"/><Relationship Id="rId66" Type="http://schemas.openxmlformats.org/officeDocument/2006/relationships/slide" Target="slide17.xml"/><Relationship Id="rId74" Type="http://schemas.openxmlformats.org/officeDocument/2006/relationships/slide" Target="slide25.xml"/><Relationship Id="rId79" Type="http://schemas.openxmlformats.org/officeDocument/2006/relationships/slide" Target="slide30.xml"/><Relationship Id="rId87" Type="http://schemas.openxmlformats.org/officeDocument/2006/relationships/slide" Target="slide38.xml"/><Relationship Id="rId5" Type="http://schemas.openxmlformats.org/officeDocument/2006/relationships/tags" Target="../tags/tag338.xml"/><Relationship Id="rId61" Type="http://schemas.openxmlformats.org/officeDocument/2006/relationships/slide" Target="slide12.xml"/><Relationship Id="rId82" Type="http://schemas.openxmlformats.org/officeDocument/2006/relationships/slide" Target="slide33.xml"/><Relationship Id="rId19" Type="http://schemas.openxmlformats.org/officeDocument/2006/relationships/tags" Target="../tags/tag352.xml"/><Relationship Id="rId4" Type="http://schemas.openxmlformats.org/officeDocument/2006/relationships/tags" Target="../tags/tag337.xml"/><Relationship Id="rId9" Type="http://schemas.openxmlformats.org/officeDocument/2006/relationships/tags" Target="../tags/tag342.xml"/><Relationship Id="rId14" Type="http://schemas.openxmlformats.org/officeDocument/2006/relationships/tags" Target="../tags/tag347.xml"/><Relationship Id="rId22" Type="http://schemas.openxmlformats.org/officeDocument/2006/relationships/tags" Target="../tags/tag355.xml"/><Relationship Id="rId27" Type="http://schemas.openxmlformats.org/officeDocument/2006/relationships/tags" Target="../tags/tag360.xml"/><Relationship Id="rId30" Type="http://schemas.openxmlformats.org/officeDocument/2006/relationships/tags" Target="../tags/tag363.xml"/><Relationship Id="rId35" Type="http://schemas.openxmlformats.org/officeDocument/2006/relationships/tags" Target="../tags/tag368.xml"/><Relationship Id="rId43" Type="http://schemas.openxmlformats.org/officeDocument/2006/relationships/tags" Target="../tags/tag376.xml"/><Relationship Id="rId48" Type="http://schemas.openxmlformats.org/officeDocument/2006/relationships/tags" Target="../tags/tag381.xml"/><Relationship Id="rId56" Type="http://schemas.openxmlformats.org/officeDocument/2006/relationships/slide" Target="slide7.xml"/><Relationship Id="rId64" Type="http://schemas.openxmlformats.org/officeDocument/2006/relationships/slide" Target="slide15.xml"/><Relationship Id="rId69" Type="http://schemas.openxmlformats.org/officeDocument/2006/relationships/slide" Target="slide20.xml"/><Relationship Id="rId77" Type="http://schemas.openxmlformats.org/officeDocument/2006/relationships/slide" Target="slide28.xml"/><Relationship Id="rId8" Type="http://schemas.openxmlformats.org/officeDocument/2006/relationships/tags" Target="../tags/tag341.xml"/><Relationship Id="rId51" Type="http://schemas.openxmlformats.org/officeDocument/2006/relationships/slide" Target="slide2.xml"/><Relationship Id="rId72" Type="http://schemas.openxmlformats.org/officeDocument/2006/relationships/slide" Target="slide23.xml"/><Relationship Id="rId80" Type="http://schemas.openxmlformats.org/officeDocument/2006/relationships/slide" Target="slide31.xml"/><Relationship Id="rId85" Type="http://schemas.openxmlformats.org/officeDocument/2006/relationships/slide" Target="slide36.xml"/><Relationship Id="rId3" Type="http://schemas.openxmlformats.org/officeDocument/2006/relationships/tags" Target="../tags/tag336.xml"/><Relationship Id="rId12" Type="http://schemas.openxmlformats.org/officeDocument/2006/relationships/tags" Target="../tags/tag345.xml"/><Relationship Id="rId17" Type="http://schemas.openxmlformats.org/officeDocument/2006/relationships/tags" Target="../tags/tag350.xml"/><Relationship Id="rId25" Type="http://schemas.openxmlformats.org/officeDocument/2006/relationships/tags" Target="../tags/tag358.xml"/><Relationship Id="rId33" Type="http://schemas.openxmlformats.org/officeDocument/2006/relationships/tags" Target="../tags/tag366.xml"/><Relationship Id="rId38" Type="http://schemas.openxmlformats.org/officeDocument/2006/relationships/tags" Target="../tags/tag371.xml"/><Relationship Id="rId46" Type="http://schemas.openxmlformats.org/officeDocument/2006/relationships/tags" Target="../tags/tag379.xml"/><Relationship Id="rId59" Type="http://schemas.openxmlformats.org/officeDocument/2006/relationships/slide" Target="slide10.xml"/><Relationship Id="rId67" Type="http://schemas.openxmlformats.org/officeDocument/2006/relationships/slide" Target="slide18.xml"/><Relationship Id="rId20" Type="http://schemas.openxmlformats.org/officeDocument/2006/relationships/tags" Target="../tags/tag353.xml"/><Relationship Id="rId41" Type="http://schemas.openxmlformats.org/officeDocument/2006/relationships/tags" Target="../tags/tag374.xml"/><Relationship Id="rId54" Type="http://schemas.openxmlformats.org/officeDocument/2006/relationships/slide" Target="slide5.xml"/><Relationship Id="rId62" Type="http://schemas.openxmlformats.org/officeDocument/2006/relationships/slide" Target="slide13.xml"/><Relationship Id="rId70" Type="http://schemas.openxmlformats.org/officeDocument/2006/relationships/slide" Target="slide21.xml"/><Relationship Id="rId75" Type="http://schemas.openxmlformats.org/officeDocument/2006/relationships/slide" Target="slide26.xml"/><Relationship Id="rId83" Type="http://schemas.openxmlformats.org/officeDocument/2006/relationships/slide" Target="slide34.xml"/><Relationship Id="rId88" Type="http://schemas.openxmlformats.org/officeDocument/2006/relationships/slide" Target="slide39.xml"/><Relationship Id="rId1" Type="http://schemas.openxmlformats.org/officeDocument/2006/relationships/tags" Target="../tags/tag334.xml"/><Relationship Id="rId6" Type="http://schemas.openxmlformats.org/officeDocument/2006/relationships/tags" Target="../tags/tag339.xml"/><Relationship Id="rId15" Type="http://schemas.openxmlformats.org/officeDocument/2006/relationships/tags" Target="../tags/tag348.xml"/><Relationship Id="rId23" Type="http://schemas.openxmlformats.org/officeDocument/2006/relationships/tags" Target="../tags/tag356.xml"/><Relationship Id="rId28" Type="http://schemas.openxmlformats.org/officeDocument/2006/relationships/tags" Target="../tags/tag361.xml"/><Relationship Id="rId36" Type="http://schemas.openxmlformats.org/officeDocument/2006/relationships/tags" Target="../tags/tag369.xml"/><Relationship Id="rId49" Type="http://schemas.openxmlformats.org/officeDocument/2006/relationships/slideLayout" Target="../slideLayouts/slideLayout2.xml"/><Relationship Id="rId57" Type="http://schemas.openxmlformats.org/officeDocument/2006/relationships/slide" Target="slide8.xml"/><Relationship Id="rId10" Type="http://schemas.openxmlformats.org/officeDocument/2006/relationships/tags" Target="../tags/tag343.xml"/><Relationship Id="rId31" Type="http://schemas.openxmlformats.org/officeDocument/2006/relationships/tags" Target="../tags/tag364.xml"/><Relationship Id="rId44" Type="http://schemas.openxmlformats.org/officeDocument/2006/relationships/tags" Target="../tags/tag377.xml"/><Relationship Id="rId52" Type="http://schemas.openxmlformats.org/officeDocument/2006/relationships/slide" Target="slide3.xml"/><Relationship Id="rId60" Type="http://schemas.openxmlformats.org/officeDocument/2006/relationships/slide" Target="slide11.xml"/><Relationship Id="rId65" Type="http://schemas.openxmlformats.org/officeDocument/2006/relationships/slide" Target="slide16.xml"/><Relationship Id="rId73" Type="http://schemas.openxmlformats.org/officeDocument/2006/relationships/slide" Target="slide24.xml"/><Relationship Id="rId78" Type="http://schemas.openxmlformats.org/officeDocument/2006/relationships/slide" Target="slide29.xml"/><Relationship Id="rId81" Type="http://schemas.openxmlformats.org/officeDocument/2006/relationships/slide" Target="slide32.xml"/><Relationship Id="rId86" Type="http://schemas.openxmlformats.org/officeDocument/2006/relationships/slide" Target="slide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997899"/>
          </a:xfrm>
        </p:spPr>
        <p:txBody>
          <a:bodyPr>
            <a:normAutofit fontScale="90000"/>
          </a:bodyPr>
          <a:lstStyle/>
          <a:p>
            <a:r>
              <a:rPr lang="en-US" b="1" cap="none" dirty="0">
                <a:solidFill>
                  <a:srgbClr val="C00000"/>
                </a:solidFill>
              </a:rPr>
              <a:t>Hybrid Models for Medication and Adverse Drug Events Extraction</a:t>
            </a:r>
            <a:br>
              <a:rPr lang="en-US" b="1" cap="none" dirty="0">
                <a:solidFill>
                  <a:srgbClr val="C00000"/>
                </a:solidFill>
              </a:rPr>
            </a:br>
            <a:r>
              <a:rPr lang="en-US" sz="3100" b="1" cap="none" dirty="0">
                <a:solidFill>
                  <a:srgbClr val="C00000"/>
                </a:solidFill>
              </a:rPr>
              <a:t>(University of Utah @ n2c2 Nov 2, 2018)</a:t>
            </a:r>
            <a:br>
              <a:rPr lang="en-US" b="1" dirty="0"/>
            </a:br>
            <a:br>
              <a:rPr lang="en-US" dirty="0"/>
            </a:br>
            <a:br>
              <a:rPr lang="en-US" b="1" dirty="0"/>
            </a:br>
            <a:br>
              <a:rPr lang="en-US" b="1" dirty="0"/>
            </a:br>
            <a:endParaRPr lang="en-US" dirty="0"/>
          </a:p>
        </p:txBody>
      </p:sp>
      <p:sp>
        <p:nvSpPr>
          <p:cNvPr id="3" name="Subtitle 2"/>
          <p:cNvSpPr>
            <a:spLocks noGrp="1"/>
          </p:cNvSpPr>
          <p:nvPr>
            <p:ph type="subTitle" idx="1"/>
          </p:nvPr>
        </p:nvSpPr>
        <p:spPr>
          <a:xfrm>
            <a:off x="822960" y="5546277"/>
            <a:ext cx="9326880" cy="1714469"/>
          </a:xfrm>
        </p:spPr>
        <p:txBody>
          <a:bodyPr>
            <a:noAutofit/>
          </a:bodyPr>
          <a:lstStyle/>
          <a:p>
            <a:r>
              <a:rPr lang="en-US" sz="1800" cap="none" dirty="0">
                <a:solidFill>
                  <a:schemeClr val="tx1"/>
                </a:solidFill>
                <a:latin typeface="Century Gothic Bold" panose="020B0702020202020204" pitchFamily="34" charset="0"/>
              </a:rPr>
              <a:t>Kelly Peterson</a:t>
            </a:r>
            <a:r>
              <a:rPr lang="en-US" sz="1800" cap="none" baseline="30000" dirty="0">
                <a:solidFill>
                  <a:schemeClr val="tx1"/>
                </a:solidFill>
                <a:latin typeface="Century Gothic Bold" panose="020B0702020202020204" pitchFamily="34" charset="0"/>
              </a:rPr>
              <a:t>1,4</a:t>
            </a:r>
            <a:r>
              <a:rPr lang="en-US" sz="1800" cap="none" dirty="0">
                <a:solidFill>
                  <a:schemeClr val="tx1"/>
                </a:solidFill>
                <a:latin typeface="Century Gothic Bold" panose="020B0702020202020204" pitchFamily="34" charset="0"/>
              </a:rPr>
              <a:t>, Jianlin Shi</a:t>
            </a:r>
            <a:r>
              <a:rPr lang="en-US" sz="1800" cap="none" baseline="30000" dirty="0">
                <a:solidFill>
                  <a:schemeClr val="tx1"/>
                </a:solidFill>
                <a:latin typeface="Century Gothic Bold" panose="020B0702020202020204" pitchFamily="34" charset="0"/>
              </a:rPr>
              <a:t>2</a:t>
            </a:r>
            <a:r>
              <a:rPr lang="en-US" sz="1800" cap="none" dirty="0">
                <a:solidFill>
                  <a:schemeClr val="tx1"/>
                </a:solidFill>
                <a:latin typeface="Century Gothic Bold" panose="020B0702020202020204" pitchFamily="34" charset="0"/>
              </a:rPr>
              <a:t>, Alec Chapman</a:t>
            </a:r>
            <a:r>
              <a:rPr lang="en-US" sz="1800" cap="none" baseline="30000" dirty="0">
                <a:solidFill>
                  <a:schemeClr val="tx1"/>
                </a:solidFill>
                <a:latin typeface="Century Gothic Bold" panose="020B0702020202020204" pitchFamily="34" charset="0"/>
              </a:rPr>
              <a:t>3</a:t>
            </a:r>
            <a:r>
              <a:rPr lang="en-US" sz="1800" cap="none" dirty="0">
                <a:solidFill>
                  <a:schemeClr val="tx1"/>
                </a:solidFill>
                <a:latin typeface="Century Gothic Bold" panose="020B0702020202020204" pitchFamily="34" charset="0"/>
              </a:rPr>
              <a:t>, Hannah Eyre</a:t>
            </a:r>
            <a:r>
              <a:rPr lang="en-US" sz="1800" cap="none" baseline="30000" dirty="0">
                <a:solidFill>
                  <a:schemeClr val="tx1"/>
                </a:solidFill>
                <a:latin typeface="Century Gothic Bold" panose="020B0702020202020204" pitchFamily="34" charset="0"/>
              </a:rPr>
              <a:t>1,4,5</a:t>
            </a:r>
            <a:r>
              <a:rPr lang="en-US" sz="1800" cap="none" dirty="0">
                <a:solidFill>
                  <a:schemeClr val="tx1"/>
                </a:solidFill>
                <a:latin typeface="Century Gothic Bold" panose="020B0702020202020204" pitchFamily="34" charset="0"/>
              </a:rPr>
              <a:t>, Heather Lent</a:t>
            </a:r>
            <a:r>
              <a:rPr lang="en-US" sz="1800" cap="none" baseline="30000" dirty="0">
                <a:solidFill>
                  <a:schemeClr val="tx1"/>
                </a:solidFill>
                <a:latin typeface="Century Gothic Bold" panose="020B0702020202020204" pitchFamily="34" charset="0"/>
              </a:rPr>
              <a:t>1,4</a:t>
            </a:r>
            <a:r>
              <a:rPr lang="en-US" sz="1800" cap="none" dirty="0">
                <a:solidFill>
                  <a:schemeClr val="tx1"/>
                </a:solidFill>
                <a:latin typeface="Century Gothic Bold" panose="020B0702020202020204" pitchFamily="34" charset="0"/>
              </a:rPr>
              <a:t>, Kevin Graves</a:t>
            </a:r>
            <a:r>
              <a:rPr lang="en-US" sz="1800" cap="none" baseline="30000" dirty="0">
                <a:solidFill>
                  <a:schemeClr val="tx1"/>
                </a:solidFill>
                <a:latin typeface="Century Gothic Bold" panose="020B0702020202020204" pitchFamily="34" charset="0"/>
              </a:rPr>
              <a:t>2</a:t>
            </a:r>
            <a:r>
              <a:rPr lang="en-US" sz="1800" cap="none" dirty="0">
                <a:solidFill>
                  <a:schemeClr val="tx1"/>
                </a:solidFill>
                <a:latin typeface="Century Gothic Bold" panose="020B0702020202020204" pitchFamily="34" charset="0"/>
              </a:rPr>
              <a:t>, Jianyin Shao</a:t>
            </a:r>
            <a:r>
              <a:rPr lang="en-US" sz="1800" cap="none" baseline="30000" dirty="0">
                <a:solidFill>
                  <a:schemeClr val="tx1"/>
                </a:solidFill>
                <a:latin typeface="Century Gothic Bold" panose="020B0702020202020204" pitchFamily="34" charset="0"/>
              </a:rPr>
              <a:t>2</a:t>
            </a:r>
            <a:r>
              <a:rPr lang="en-US" sz="1800" cap="none" dirty="0">
                <a:solidFill>
                  <a:schemeClr val="tx1"/>
                </a:solidFill>
                <a:latin typeface="Century Gothic Bold" panose="020B0702020202020204" pitchFamily="34" charset="0"/>
              </a:rPr>
              <a:t>, Subhadeep Nag</a:t>
            </a:r>
            <a:r>
              <a:rPr lang="en-US" sz="1800" cap="none" baseline="30000" dirty="0">
                <a:solidFill>
                  <a:schemeClr val="tx1"/>
                </a:solidFill>
                <a:latin typeface="Century Gothic Bold" panose="020B0702020202020204" pitchFamily="34" charset="0"/>
              </a:rPr>
              <a:t>2</a:t>
            </a:r>
            <a:r>
              <a:rPr lang="en-US" sz="1800" cap="none" dirty="0">
                <a:solidFill>
                  <a:schemeClr val="tx1"/>
                </a:solidFill>
                <a:latin typeface="Century Gothic Bold" panose="020B0702020202020204" pitchFamily="34" charset="0"/>
              </a:rPr>
              <a:t>, Olga Patterson</a:t>
            </a:r>
            <a:r>
              <a:rPr lang="en-US" sz="1800" cap="none" baseline="30000" dirty="0">
                <a:solidFill>
                  <a:schemeClr val="tx1"/>
                </a:solidFill>
                <a:latin typeface="Century Gothic Bold" panose="020B0702020202020204" pitchFamily="34" charset="0"/>
              </a:rPr>
              <a:t>1,2,4</a:t>
            </a:r>
            <a:r>
              <a:rPr lang="en-US" sz="1800" cap="none" dirty="0">
                <a:solidFill>
                  <a:schemeClr val="tx1"/>
                </a:solidFill>
                <a:latin typeface="Century Gothic Bold" panose="020B0702020202020204" pitchFamily="34" charset="0"/>
              </a:rPr>
              <a:t>, John F. Hurdle</a:t>
            </a:r>
            <a:r>
              <a:rPr lang="en-US" sz="1800" cap="none" baseline="30000" dirty="0">
                <a:solidFill>
                  <a:schemeClr val="tx1"/>
                </a:solidFill>
                <a:latin typeface="Century Gothic Bold" panose="020B0702020202020204" pitchFamily="34" charset="0"/>
              </a:rPr>
              <a:t>2</a:t>
            </a:r>
          </a:p>
          <a:p>
            <a:r>
              <a:rPr lang="en-US" b="1" cap="none" baseline="30000" dirty="0">
                <a:solidFill>
                  <a:schemeClr val="tx1"/>
                </a:solidFill>
                <a:latin typeface="Century Gothic Bold" panose="020B0702020202020204" pitchFamily="34" charset="0"/>
              </a:rPr>
              <a:t>1</a:t>
            </a:r>
            <a:r>
              <a:rPr lang="en-US" cap="none" dirty="0">
                <a:solidFill>
                  <a:schemeClr val="tx1"/>
                </a:solidFill>
                <a:latin typeface="Century Gothic Bold" panose="020B0702020202020204" pitchFamily="34" charset="0"/>
              </a:rPr>
              <a:t>Division of Epidemiology, Department of Internal Medicine, University of Utah </a:t>
            </a:r>
          </a:p>
          <a:p>
            <a:r>
              <a:rPr lang="en-US" b="1" cap="none" baseline="30000" dirty="0">
                <a:solidFill>
                  <a:schemeClr val="tx1"/>
                </a:solidFill>
                <a:latin typeface="Century Gothic Bold" panose="020B0702020202020204" pitchFamily="34" charset="0"/>
              </a:rPr>
              <a:t>2</a:t>
            </a:r>
            <a:r>
              <a:rPr lang="en-US" cap="none" dirty="0">
                <a:solidFill>
                  <a:schemeClr val="tx1"/>
                </a:solidFill>
                <a:latin typeface="Century Gothic Bold" panose="020B0702020202020204" pitchFamily="34" charset="0"/>
              </a:rPr>
              <a:t>Department of Biomedical Informatics, University of Utah </a:t>
            </a:r>
          </a:p>
          <a:p>
            <a:r>
              <a:rPr lang="en-US" b="1" cap="none" baseline="30000" dirty="0">
                <a:solidFill>
                  <a:schemeClr val="tx1"/>
                </a:solidFill>
                <a:latin typeface="Century Gothic Bold" panose="020B0702020202020204" pitchFamily="34" charset="0"/>
              </a:rPr>
              <a:t>3</a:t>
            </a:r>
            <a:r>
              <a:rPr lang="en-US" cap="none" dirty="0">
                <a:solidFill>
                  <a:schemeClr val="tx1"/>
                </a:solidFill>
                <a:latin typeface="Century Gothic Bold" panose="020B0702020202020204" pitchFamily="34" charset="0"/>
              </a:rPr>
              <a:t>Health Fidelity, San Mateo, CA, USA </a:t>
            </a:r>
          </a:p>
          <a:p>
            <a:r>
              <a:rPr lang="en-US" b="1" cap="none" baseline="30000" dirty="0">
                <a:solidFill>
                  <a:schemeClr val="tx1"/>
                </a:solidFill>
                <a:latin typeface="Century Gothic Bold" panose="020B0702020202020204" pitchFamily="34" charset="0"/>
              </a:rPr>
              <a:t>4</a:t>
            </a:r>
            <a:r>
              <a:rPr lang="en-US" cap="none" dirty="0">
                <a:solidFill>
                  <a:schemeClr val="tx1"/>
                </a:solidFill>
                <a:latin typeface="Century Gothic Bold" panose="020B0702020202020204" pitchFamily="34" charset="0"/>
              </a:rPr>
              <a:t>VA Salt Lake City Health Care System</a:t>
            </a:r>
          </a:p>
          <a:p>
            <a:r>
              <a:rPr lang="en-US" b="1" cap="none" baseline="30000" dirty="0">
                <a:solidFill>
                  <a:schemeClr val="tx1"/>
                </a:solidFill>
                <a:latin typeface="Century Gothic Bold" panose="020B0702020202020204" pitchFamily="34" charset="0"/>
              </a:rPr>
              <a:t>5</a:t>
            </a:r>
            <a:r>
              <a:rPr lang="en-US" cap="none" dirty="0">
                <a:solidFill>
                  <a:schemeClr val="tx1"/>
                </a:solidFill>
                <a:latin typeface="Century Gothic Bold" panose="020B0702020202020204" pitchFamily="34" charset="0"/>
              </a:rPr>
              <a:t>School of Computing, University of Utah</a:t>
            </a:r>
          </a:p>
          <a:p>
            <a:endParaRPr lang="en-US" cap="none" dirty="0">
              <a:solidFill>
                <a:schemeClr val="tx1"/>
              </a:solidFill>
              <a:latin typeface="Century Gothic Bold" panose="020B0702020202020204" pitchFamily="34" charset="0"/>
            </a:endParaRPr>
          </a:p>
        </p:txBody>
      </p:sp>
      <p:pic>
        <p:nvPicPr>
          <p:cNvPr id="23" name="Google Shape;70;p14">
            <a:extLst>
              <a:ext uri="{FF2B5EF4-FFF2-40B4-BE49-F238E27FC236}">
                <a16:creationId xmlns:a16="http://schemas.microsoft.com/office/drawing/2014/main" id="{91C67FA6-329B-454D-A722-C6E40B5E2C9B}"/>
              </a:ext>
            </a:extLst>
          </p:cNvPr>
          <p:cNvPicPr preferRelativeResize="0"/>
          <p:nvPr/>
        </p:nvPicPr>
        <p:blipFill>
          <a:blip r:embed="rId4">
            <a:alphaModFix/>
          </a:blip>
          <a:stretch>
            <a:fillRect/>
          </a:stretch>
        </p:blipFill>
        <p:spPr>
          <a:xfrm>
            <a:off x="3381370" y="7385914"/>
            <a:ext cx="1974396" cy="717109"/>
          </a:xfrm>
          <a:prstGeom prst="rect">
            <a:avLst/>
          </a:prstGeom>
          <a:noFill/>
          <a:ln>
            <a:noFill/>
          </a:ln>
        </p:spPr>
      </p:pic>
      <p:pic>
        <p:nvPicPr>
          <p:cNvPr id="28" name="Google Shape;76;p14">
            <a:extLst>
              <a:ext uri="{FF2B5EF4-FFF2-40B4-BE49-F238E27FC236}">
                <a16:creationId xmlns:a16="http://schemas.microsoft.com/office/drawing/2014/main" id="{6884FCD9-60D4-42C8-9BA5-7DB74B5AC78E}"/>
              </a:ext>
            </a:extLst>
          </p:cNvPr>
          <p:cNvPicPr preferRelativeResize="0"/>
          <p:nvPr/>
        </p:nvPicPr>
        <p:blipFill>
          <a:blip r:embed="rId5">
            <a:alphaModFix/>
          </a:blip>
          <a:stretch>
            <a:fillRect/>
          </a:stretch>
        </p:blipFill>
        <p:spPr>
          <a:xfrm>
            <a:off x="5747655" y="7309726"/>
            <a:ext cx="1708667" cy="793297"/>
          </a:xfrm>
          <a:prstGeom prst="rect">
            <a:avLst/>
          </a:prstGeom>
          <a:noFill/>
          <a:ln>
            <a:noFill/>
          </a:ln>
        </p:spPr>
      </p:pic>
    </p:spTree>
    <p:custDataLst>
      <p:tags r:id="rId1"/>
    </p:custDataLst>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spd="med" p14:dur="700" advTm="31294">
        <p:fade/>
      </p:transition>
    </mc:Choice>
    <mc:Fallback xmlns="">
      <p:transition spd="med" advTm="3129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1BC5-E961-49B3-BCD2-8DD19FB02ACB}"/>
              </a:ext>
            </a:extLst>
          </p:cNvPr>
          <p:cNvSpPr>
            <a:spLocks noGrp="1"/>
          </p:cNvSpPr>
          <p:nvPr>
            <p:ph type="title"/>
          </p:nvPr>
        </p:nvSpPr>
        <p:spPr/>
        <p:txBody>
          <a:bodyPr/>
          <a:lstStyle/>
          <a:p>
            <a:r>
              <a:rPr lang="en-US" dirty="0"/>
              <a:t>Task 1 overview</a:t>
            </a:r>
          </a:p>
        </p:txBody>
      </p:sp>
      <p:pic>
        <p:nvPicPr>
          <p:cNvPr id="186" name="Google Shape;426;p59" descr="Image result for document">
            <a:extLst>
              <a:ext uri="{FF2B5EF4-FFF2-40B4-BE49-F238E27FC236}">
                <a16:creationId xmlns:a16="http://schemas.microsoft.com/office/drawing/2014/main" id="{A1E76ABE-9F28-4AF8-912F-D3FA30A5D946}"/>
              </a:ext>
            </a:extLst>
          </p:cNvPr>
          <p:cNvPicPr preferRelativeResize="0"/>
          <p:nvPr/>
        </p:nvPicPr>
        <p:blipFill rotWithShape="1">
          <a:blip r:embed="rId50">
            <a:alphaModFix/>
          </a:blip>
          <a:srcRect l="15821" r="13195"/>
          <a:stretch/>
        </p:blipFill>
        <p:spPr>
          <a:xfrm>
            <a:off x="5383637" y="2536720"/>
            <a:ext cx="752425" cy="945025"/>
          </a:xfrm>
          <a:prstGeom prst="rect">
            <a:avLst/>
          </a:prstGeom>
          <a:noFill/>
          <a:ln>
            <a:noFill/>
          </a:ln>
        </p:spPr>
      </p:pic>
      <p:sp>
        <p:nvSpPr>
          <p:cNvPr id="187" name="Google Shape;427;p59">
            <a:extLst>
              <a:ext uri="{FF2B5EF4-FFF2-40B4-BE49-F238E27FC236}">
                <a16:creationId xmlns:a16="http://schemas.microsoft.com/office/drawing/2014/main" id="{ABE84656-AF35-427B-B041-7A9FEA8CE4BB}"/>
              </a:ext>
            </a:extLst>
          </p:cNvPr>
          <p:cNvSpPr/>
          <p:nvPr/>
        </p:nvSpPr>
        <p:spPr>
          <a:xfrm rot="10800000" flipH="1">
            <a:off x="5460537" y="2873734"/>
            <a:ext cx="379200" cy="138000"/>
          </a:xfrm>
          <a:prstGeom prst="rect">
            <a:avLst/>
          </a:prstGeom>
          <a:solidFill>
            <a:srgbClr val="4A86E8"/>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 name="Google Shape;428;p59" descr="Image result for document">
            <a:extLst>
              <a:ext uri="{FF2B5EF4-FFF2-40B4-BE49-F238E27FC236}">
                <a16:creationId xmlns:a16="http://schemas.microsoft.com/office/drawing/2014/main" id="{F4716FF8-7263-4411-BBD0-1420C69D5E1E}"/>
              </a:ext>
            </a:extLst>
          </p:cNvPr>
          <p:cNvPicPr preferRelativeResize="0"/>
          <p:nvPr/>
        </p:nvPicPr>
        <p:blipFill rotWithShape="1">
          <a:blip r:embed="rId50">
            <a:alphaModFix/>
          </a:blip>
          <a:srcRect l="15821" r="13195"/>
          <a:stretch/>
        </p:blipFill>
        <p:spPr>
          <a:xfrm>
            <a:off x="5383637" y="3809845"/>
            <a:ext cx="752425" cy="945025"/>
          </a:xfrm>
          <a:prstGeom prst="rect">
            <a:avLst/>
          </a:prstGeom>
          <a:noFill/>
          <a:ln>
            <a:noFill/>
          </a:ln>
        </p:spPr>
      </p:pic>
      <p:sp>
        <p:nvSpPr>
          <p:cNvPr id="189" name="Google Shape;429;p59">
            <a:extLst>
              <a:ext uri="{FF2B5EF4-FFF2-40B4-BE49-F238E27FC236}">
                <a16:creationId xmlns:a16="http://schemas.microsoft.com/office/drawing/2014/main" id="{5BABE1CB-70A1-4FF4-8287-5131251894CD}"/>
              </a:ext>
            </a:extLst>
          </p:cNvPr>
          <p:cNvSpPr/>
          <p:nvPr/>
        </p:nvSpPr>
        <p:spPr>
          <a:xfrm>
            <a:off x="5460537" y="4153470"/>
            <a:ext cx="379200" cy="134700"/>
          </a:xfrm>
          <a:prstGeom prst="rect">
            <a:avLst/>
          </a:prstGeom>
          <a:solidFill>
            <a:srgbClr val="E06666"/>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30;p59">
            <a:extLst>
              <a:ext uri="{FF2B5EF4-FFF2-40B4-BE49-F238E27FC236}">
                <a16:creationId xmlns:a16="http://schemas.microsoft.com/office/drawing/2014/main" id="{9E861F6F-80DA-4272-8D6B-5D848B319E04}"/>
              </a:ext>
            </a:extLst>
          </p:cNvPr>
          <p:cNvSpPr/>
          <p:nvPr/>
        </p:nvSpPr>
        <p:spPr>
          <a:xfrm rot="10800000" flipH="1">
            <a:off x="5612937" y="4495846"/>
            <a:ext cx="379200" cy="138000"/>
          </a:xfrm>
          <a:prstGeom prst="rect">
            <a:avLst/>
          </a:prstGeom>
          <a:solidFill>
            <a:srgbClr val="8E7CC3"/>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31;p59">
            <a:extLst>
              <a:ext uri="{FF2B5EF4-FFF2-40B4-BE49-F238E27FC236}">
                <a16:creationId xmlns:a16="http://schemas.microsoft.com/office/drawing/2014/main" id="{8DF471F2-3713-45DD-AA6F-4648E73CD39E}"/>
              </a:ext>
            </a:extLst>
          </p:cNvPr>
          <p:cNvSpPr txBox="1"/>
          <p:nvPr/>
        </p:nvSpPr>
        <p:spPr>
          <a:xfrm>
            <a:off x="5992137" y="1861895"/>
            <a:ext cx="3046500" cy="6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0000"/>
                </a:solidFill>
                <a:latin typeface="Century Gothic" panose="020B0502020202020204" pitchFamily="34" charset="0"/>
              </a:rPr>
              <a:t>Predicted Entities</a:t>
            </a:r>
            <a:endParaRPr sz="2400" b="1" dirty="0">
              <a:solidFill>
                <a:srgbClr val="FF0000"/>
              </a:solidFill>
              <a:latin typeface="Century Gothic" panose="020B0502020202020204" pitchFamily="34" charset="0"/>
            </a:endParaRPr>
          </a:p>
        </p:txBody>
      </p:sp>
      <p:sp>
        <p:nvSpPr>
          <p:cNvPr id="193" name="Google Shape;433;p59">
            <a:extLst>
              <a:ext uri="{FF2B5EF4-FFF2-40B4-BE49-F238E27FC236}">
                <a16:creationId xmlns:a16="http://schemas.microsoft.com/office/drawing/2014/main" id="{ED84D2C1-B7C8-4A83-AD56-AA57108BCF82}"/>
              </a:ext>
            </a:extLst>
          </p:cNvPr>
          <p:cNvSpPr txBox="1"/>
          <p:nvPr/>
        </p:nvSpPr>
        <p:spPr>
          <a:xfrm>
            <a:off x="6205924" y="2637808"/>
            <a:ext cx="1917653" cy="77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E06666"/>
              </a:buClr>
              <a:buSzPts val="1400"/>
              <a:buChar char="-"/>
            </a:pPr>
            <a:r>
              <a:rPr lang="en" sz="2000" b="1" dirty="0">
                <a:solidFill>
                  <a:srgbClr val="E06666"/>
                </a:solidFill>
              </a:rPr>
              <a:t>&lt;Drug&gt;</a:t>
            </a:r>
            <a:endParaRPr sz="2000" b="1" dirty="0">
              <a:solidFill>
                <a:srgbClr val="E06666"/>
              </a:solidFill>
            </a:endParaRPr>
          </a:p>
          <a:p>
            <a:pPr marL="457200" lvl="0" indent="-317500" algn="l" rtl="0">
              <a:spcBef>
                <a:spcPts val="0"/>
              </a:spcBef>
              <a:spcAft>
                <a:spcPts val="0"/>
              </a:spcAft>
              <a:buClr>
                <a:srgbClr val="9FC5E8"/>
              </a:buClr>
              <a:buSzPts val="1400"/>
              <a:buChar char="-"/>
            </a:pPr>
            <a:r>
              <a:rPr lang="en" sz="2000" b="1" dirty="0">
                <a:solidFill>
                  <a:srgbClr val="9FC5E8"/>
                </a:solidFill>
              </a:rPr>
              <a:t>&lt;Dosage&gt;</a:t>
            </a:r>
          </a:p>
          <a:p>
            <a:pPr marL="457200" lvl="0" indent="-317500" algn="l" rtl="0">
              <a:spcBef>
                <a:spcPts val="0"/>
              </a:spcBef>
              <a:spcAft>
                <a:spcPts val="0"/>
              </a:spcAft>
              <a:buClr>
                <a:srgbClr val="9FC5E8"/>
              </a:buClr>
              <a:buSzPts val="1400"/>
              <a:buChar char="-"/>
            </a:pPr>
            <a:r>
              <a:rPr lang="en" sz="2000" b="1" dirty="0"/>
              <a:t>…</a:t>
            </a:r>
            <a:endParaRPr sz="2000" b="1" dirty="0"/>
          </a:p>
          <a:p>
            <a:pPr marL="457200" lvl="0" indent="-317500" algn="l" rtl="0">
              <a:spcBef>
                <a:spcPts val="0"/>
              </a:spcBef>
              <a:spcAft>
                <a:spcPts val="0"/>
              </a:spcAft>
              <a:buClr>
                <a:srgbClr val="F3F3F3"/>
              </a:buClr>
              <a:buSzPts val="1400"/>
              <a:buChar char="-"/>
            </a:pPr>
            <a:r>
              <a:rPr lang="en" sz="2000" dirty="0">
                <a:solidFill>
                  <a:srgbClr val="F3F3F3"/>
                </a:solidFill>
              </a:rPr>
              <a:t>...</a:t>
            </a:r>
            <a:endParaRPr sz="2000" dirty="0">
              <a:solidFill>
                <a:srgbClr val="F3F3F3"/>
              </a:solidFill>
            </a:endParaRPr>
          </a:p>
        </p:txBody>
      </p:sp>
      <p:sp>
        <p:nvSpPr>
          <p:cNvPr id="194" name="Google Shape;434;p59">
            <a:extLst>
              <a:ext uri="{FF2B5EF4-FFF2-40B4-BE49-F238E27FC236}">
                <a16:creationId xmlns:a16="http://schemas.microsoft.com/office/drawing/2014/main" id="{F74CAE49-DAA4-48C0-950B-08B75AE89953}"/>
              </a:ext>
            </a:extLst>
          </p:cNvPr>
          <p:cNvSpPr/>
          <p:nvPr/>
        </p:nvSpPr>
        <p:spPr>
          <a:xfrm>
            <a:off x="5460537" y="2603345"/>
            <a:ext cx="379200" cy="134700"/>
          </a:xfrm>
          <a:prstGeom prst="rect">
            <a:avLst/>
          </a:prstGeom>
          <a:solidFill>
            <a:srgbClr val="E06666"/>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35;p59">
            <a:extLst>
              <a:ext uri="{FF2B5EF4-FFF2-40B4-BE49-F238E27FC236}">
                <a16:creationId xmlns:a16="http://schemas.microsoft.com/office/drawing/2014/main" id="{B68C2E2F-189B-4814-AB06-8657ABBDB483}"/>
              </a:ext>
            </a:extLst>
          </p:cNvPr>
          <p:cNvSpPr/>
          <p:nvPr/>
        </p:nvSpPr>
        <p:spPr>
          <a:xfrm>
            <a:off x="5674612" y="3243208"/>
            <a:ext cx="379200" cy="134700"/>
          </a:xfrm>
          <a:prstGeom prst="rect">
            <a:avLst/>
          </a:prstGeom>
          <a:solidFill>
            <a:srgbClr val="FFE599"/>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36;p59">
            <a:extLst>
              <a:ext uri="{FF2B5EF4-FFF2-40B4-BE49-F238E27FC236}">
                <a16:creationId xmlns:a16="http://schemas.microsoft.com/office/drawing/2014/main" id="{D6181B53-6CB1-4DAC-8485-CACC488EE3D1}"/>
              </a:ext>
            </a:extLst>
          </p:cNvPr>
          <p:cNvSpPr txBox="1"/>
          <p:nvPr/>
        </p:nvSpPr>
        <p:spPr>
          <a:xfrm>
            <a:off x="6205937" y="3994945"/>
            <a:ext cx="1917640" cy="77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D7E6B"/>
              </a:buClr>
              <a:buSzPts val="1400"/>
              <a:buChar char="-"/>
            </a:pPr>
            <a:r>
              <a:rPr lang="en" sz="2000" b="1" dirty="0">
                <a:solidFill>
                  <a:srgbClr val="E06666"/>
                </a:solidFill>
              </a:rPr>
              <a:t>&lt;Drug&gt;</a:t>
            </a:r>
            <a:endParaRPr sz="2000" b="1" dirty="0">
              <a:solidFill>
                <a:srgbClr val="DD7E6B"/>
              </a:solidFill>
            </a:endParaRPr>
          </a:p>
          <a:p>
            <a:pPr marL="457200" lvl="0" indent="-317500" algn="l" rtl="0">
              <a:spcBef>
                <a:spcPts val="0"/>
              </a:spcBef>
              <a:spcAft>
                <a:spcPts val="0"/>
              </a:spcAft>
              <a:buClr>
                <a:srgbClr val="8E7CC3"/>
              </a:buClr>
              <a:buSzPts val="1400"/>
              <a:buChar char="-"/>
            </a:pPr>
            <a:r>
              <a:rPr lang="en" sz="2000" b="1" dirty="0">
                <a:solidFill>
                  <a:srgbClr val="8E7CC3"/>
                </a:solidFill>
              </a:rPr>
              <a:t>&lt;A</a:t>
            </a:r>
            <a:r>
              <a:rPr lang="en-US" sz="2000" b="1" dirty="0">
                <a:solidFill>
                  <a:srgbClr val="8E7CC3"/>
                </a:solidFill>
              </a:rPr>
              <a:t>D</a:t>
            </a:r>
            <a:r>
              <a:rPr lang="en" sz="2000" b="1" dirty="0">
                <a:solidFill>
                  <a:srgbClr val="8E7CC3"/>
                </a:solidFill>
              </a:rPr>
              <a:t>E&gt;</a:t>
            </a:r>
          </a:p>
          <a:p>
            <a:pPr marL="457200" lvl="0" indent="-317500" algn="l" rtl="0">
              <a:spcBef>
                <a:spcPts val="0"/>
              </a:spcBef>
              <a:spcAft>
                <a:spcPts val="0"/>
              </a:spcAft>
              <a:buClr>
                <a:srgbClr val="8E7CC3"/>
              </a:buClr>
              <a:buSzPts val="1400"/>
              <a:buChar char="-"/>
            </a:pPr>
            <a:r>
              <a:rPr lang="en" sz="2000" b="1" dirty="0"/>
              <a:t>…</a:t>
            </a:r>
            <a:endParaRPr sz="2000" b="1" dirty="0"/>
          </a:p>
          <a:p>
            <a:pPr marL="457200" lvl="0" indent="-317500" algn="l" rtl="0">
              <a:spcBef>
                <a:spcPts val="0"/>
              </a:spcBef>
              <a:spcAft>
                <a:spcPts val="0"/>
              </a:spcAft>
              <a:buClr>
                <a:srgbClr val="F3F3F3"/>
              </a:buClr>
              <a:buSzPts val="1400"/>
              <a:buChar char="-"/>
            </a:pPr>
            <a:r>
              <a:rPr lang="en" sz="2000" dirty="0">
                <a:solidFill>
                  <a:srgbClr val="F3F3F3"/>
                </a:solidFill>
              </a:rPr>
              <a:t>...</a:t>
            </a:r>
            <a:endParaRPr sz="2000" dirty="0">
              <a:solidFill>
                <a:srgbClr val="F3F3F3"/>
              </a:solidFill>
            </a:endParaRPr>
          </a:p>
        </p:txBody>
      </p:sp>
      <p:pic>
        <p:nvPicPr>
          <p:cNvPr id="208" name="Google Shape;450;p59" descr="Image result for document">
            <a:extLst>
              <a:ext uri="{FF2B5EF4-FFF2-40B4-BE49-F238E27FC236}">
                <a16:creationId xmlns:a16="http://schemas.microsoft.com/office/drawing/2014/main" id="{5B977532-6D03-4644-937D-A9EB168CC871}"/>
              </a:ext>
            </a:extLst>
          </p:cNvPr>
          <p:cNvPicPr preferRelativeResize="0"/>
          <p:nvPr/>
        </p:nvPicPr>
        <p:blipFill rotWithShape="1">
          <a:blip r:embed="rId50">
            <a:alphaModFix/>
          </a:blip>
          <a:srcRect l="15821" r="13195"/>
          <a:stretch/>
        </p:blipFill>
        <p:spPr>
          <a:xfrm>
            <a:off x="2303212" y="2553795"/>
            <a:ext cx="752425" cy="945025"/>
          </a:xfrm>
          <a:prstGeom prst="rect">
            <a:avLst/>
          </a:prstGeom>
          <a:noFill/>
          <a:ln>
            <a:noFill/>
          </a:ln>
        </p:spPr>
      </p:pic>
      <p:pic>
        <p:nvPicPr>
          <p:cNvPr id="209" name="Google Shape;451;p59" descr="Image result for document">
            <a:extLst>
              <a:ext uri="{FF2B5EF4-FFF2-40B4-BE49-F238E27FC236}">
                <a16:creationId xmlns:a16="http://schemas.microsoft.com/office/drawing/2014/main" id="{1AD01F6C-708E-4379-AF38-2CF3625401B4}"/>
              </a:ext>
            </a:extLst>
          </p:cNvPr>
          <p:cNvPicPr preferRelativeResize="0"/>
          <p:nvPr/>
        </p:nvPicPr>
        <p:blipFill rotWithShape="1">
          <a:blip r:embed="rId50">
            <a:alphaModFix/>
          </a:blip>
          <a:srcRect l="15821" r="13195"/>
          <a:stretch/>
        </p:blipFill>
        <p:spPr>
          <a:xfrm>
            <a:off x="2303212" y="3826920"/>
            <a:ext cx="752425" cy="945025"/>
          </a:xfrm>
          <a:prstGeom prst="rect">
            <a:avLst/>
          </a:prstGeom>
          <a:noFill/>
          <a:ln>
            <a:noFill/>
          </a:ln>
        </p:spPr>
      </p:pic>
      <p:sp>
        <p:nvSpPr>
          <p:cNvPr id="210" name="Google Shape;452;p59">
            <a:extLst>
              <a:ext uri="{FF2B5EF4-FFF2-40B4-BE49-F238E27FC236}">
                <a16:creationId xmlns:a16="http://schemas.microsoft.com/office/drawing/2014/main" id="{D87AE918-67CF-4EC4-A498-484F025A4CAB}"/>
              </a:ext>
            </a:extLst>
          </p:cNvPr>
          <p:cNvSpPr txBox="1"/>
          <p:nvPr/>
        </p:nvSpPr>
        <p:spPr>
          <a:xfrm>
            <a:off x="2103073" y="1794180"/>
            <a:ext cx="3046500" cy="6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0000"/>
                </a:solidFill>
                <a:latin typeface="Century Gothic" panose="020B0502020202020204" pitchFamily="34" charset="0"/>
              </a:rPr>
              <a:t>Raw Clinical Text</a:t>
            </a:r>
            <a:endParaRPr sz="2400" b="1" dirty="0">
              <a:solidFill>
                <a:srgbClr val="FF0000"/>
              </a:solidFill>
              <a:latin typeface="Century Gothic" panose="020B0502020202020204" pitchFamily="34" charset="0"/>
            </a:endParaRPr>
          </a:p>
        </p:txBody>
      </p:sp>
      <p:cxnSp>
        <p:nvCxnSpPr>
          <p:cNvPr id="211" name="Google Shape;453;p59">
            <a:extLst>
              <a:ext uri="{FF2B5EF4-FFF2-40B4-BE49-F238E27FC236}">
                <a16:creationId xmlns:a16="http://schemas.microsoft.com/office/drawing/2014/main" id="{072A2C23-9AB5-49CA-947E-6D23C86A614A}"/>
              </a:ext>
            </a:extLst>
          </p:cNvPr>
          <p:cNvCxnSpPr>
            <a:cxnSpLocks/>
          </p:cNvCxnSpPr>
          <p:nvPr/>
        </p:nvCxnSpPr>
        <p:spPr>
          <a:xfrm>
            <a:off x="3485147" y="3558160"/>
            <a:ext cx="1534886" cy="0"/>
          </a:xfrm>
          <a:prstGeom prst="straightConnector1">
            <a:avLst/>
          </a:prstGeom>
          <a:ln w="508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2" name="Google Shape;454;p59">
            <a:extLst>
              <a:ext uri="{FF2B5EF4-FFF2-40B4-BE49-F238E27FC236}">
                <a16:creationId xmlns:a16="http://schemas.microsoft.com/office/drawing/2014/main" id="{DDC1D650-5855-4B72-800B-50F8E0087BB2}"/>
              </a:ext>
            </a:extLst>
          </p:cNvPr>
          <p:cNvSpPr txBox="1"/>
          <p:nvPr/>
        </p:nvSpPr>
        <p:spPr>
          <a:xfrm>
            <a:off x="3380018" y="3748547"/>
            <a:ext cx="1955251" cy="11113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FF0000"/>
                </a:solidFill>
              </a:rPr>
              <a:t>Named Entity Recognition</a:t>
            </a:r>
            <a:endParaRPr sz="2000" dirty="0">
              <a:solidFill>
                <a:srgbClr val="FF0000"/>
              </a:solidFill>
            </a:endParaRPr>
          </a:p>
        </p:txBody>
      </p:sp>
      <p:grpSp>
        <p:nvGrpSpPr>
          <p:cNvPr id="1068" name="Group 1067"/>
          <p:cNvGrpSpPr/>
          <p:nvPr>
            <p:custDataLst>
              <p:tags r:id="rId1"/>
            </p:custDataLst>
          </p:nvPr>
        </p:nvGrpSpPr>
        <p:grpSpPr>
          <a:xfrm>
            <a:off x="127000" y="76200"/>
            <a:ext cx="10718800" cy="431800"/>
            <a:chOff x="127000" y="76200"/>
            <a:chExt cx="10718800" cy="431800"/>
          </a:xfrm>
        </p:grpSpPr>
        <p:sp>
          <p:nvSpPr>
            <p:cNvPr id="1022" name="TextBox 1021">
              <a:hlinkClick r:id="rId51"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1023" name="Oval 1022">
              <a:hlinkClick r:id="rId51"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4" name="Oval 1023">
              <a:hlinkClick r:id="rId52"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5" name="TextBox 1024">
              <a:hlinkClick r:id="rId53"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1026" name="Oval 1025">
              <a:hlinkClick r:id="rId53"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Oval 1026">
              <a:hlinkClick r:id="rId54"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8" name="TextBox 1027">
              <a:hlinkClick r:id="rId55"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1029" name="Oval 1028">
              <a:hlinkClick r:id="rId55"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0" name="Oval 1029">
              <a:hlinkClick r:id="rId56"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1" name="Oval 1030">
              <a:hlinkClick r:id="rId57"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2" name="TextBox 1031">
              <a:hlinkClick r:id="rId58"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1033" name="Oval 1032">
              <a:hlinkClick r:id="rId58"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4" name="Oval 1033">
              <a:hlinkClick r:id="rId59"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Oval 1034">
              <a:hlinkClick r:id="rId60"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6" name="Oval 1035">
              <a:hlinkClick r:id="rId61"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Oval 1036">
              <a:hlinkClick r:id="rId62"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8" name="Oval 1037">
              <a:hlinkClick r:id="rId63"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9" name="Oval 1038">
              <a:hlinkClick r:id="rId64"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0" name="Oval 1039">
              <a:hlinkClick r:id="rId65"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1" name="Oval 1040">
              <a:hlinkClick r:id="rId66"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2" name="Oval 1041">
              <a:hlinkClick r:id="rId67"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3" name="Oval 1042">
              <a:hlinkClick r:id="rId68"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4" name="Oval 1043">
              <a:hlinkClick r:id="rId69"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5" name="TextBox 1044">
              <a:hlinkClick r:id="rId70"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1046" name="Oval 1045">
              <a:hlinkClick r:id="rId70"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7" name="Oval 1046">
              <a:hlinkClick r:id="rId71"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8" name="Oval 1047">
              <a:hlinkClick r:id="rId72"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9" name="Oval 1048">
              <a:hlinkClick r:id="rId73"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0" name="Oval 1049">
              <a:hlinkClick r:id="rId74"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1" name="Oval 1050">
              <a:hlinkClick r:id="rId75"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2" name="Oval 1051">
              <a:hlinkClick r:id="rId76"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3" name="Oval 1052">
              <a:hlinkClick r:id="rId77"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4" name="Oval 1053">
              <a:hlinkClick r:id="rId78"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5" name="Oval 1054">
              <a:hlinkClick r:id="rId79"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6" name="Oval 1055">
              <a:hlinkClick r:id="rId80"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7" name="Oval 1056">
              <a:hlinkClick r:id="rId81"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8" name="Oval 1057">
              <a:hlinkClick r:id="rId82"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9" name="Oval 1058">
              <a:hlinkClick r:id="rId83"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0" name="TextBox 1059">
              <a:hlinkClick r:id="rId84"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1061" name="Oval 1060">
              <a:hlinkClick r:id="rId84"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2" name="Oval 1061">
              <a:hlinkClick r:id="rId85"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3" name="Oval 1062">
              <a:hlinkClick r:id="rId86"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4" name="Oval 1063">
              <a:hlinkClick r:id="rId87"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5" name="TextBox 1064">
              <a:hlinkClick r:id="rId88"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1066" name="Oval 1065">
              <a:hlinkClick r:id="rId88"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7" name="Oval 1066">
              <a:hlinkClick r:id="rId89"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44424778"/>
      </p:ext>
    </p:extLst>
  </p:cSld>
  <p:clrMapOvr>
    <a:masterClrMapping/>
  </p:clrMapOvr>
  <mc:AlternateContent xmlns:mc="http://schemas.openxmlformats.org/markup-compatibility/2006" xmlns:p14="http://schemas.microsoft.com/office/powerpoint/2010/main">
    <mc:Choice Requires="p14">
      <p:transition spd="med" p14:dur="700" advTm="7391">
        <p:fade/>
      </p:transition>
    </mc:Choice>
    <mc:Fallback xmlns="">
      <p:transition spd="med" advTm="739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DDC8-BB7C-430C-A8FC-064D07104D9D}"/>
              </a:ext>
            </a:extLst>
          </p:cNvPr>
          <p:cNvSpPr>
            <a:spLocks noGrp="1"/>
          </p:cNvSpPr>
          <p:nvPr>
            <p:ph type="title"/>
          </p:nvPr>
        </p:nvSpPr>
        <p:spPr/>
        <p:txBody>
          <a:bodyPr/>
          <a:lstStyle/>
          <a:p>
            <a:r>
              <a:rPr lang="en-US" dirty="0"/>
              <a:t>Bi-LSTM-CRF</a:t>
            </a:r>
          </a:p>
        </p:txBody>
      </p:sp>
      <p:sp>
        <p:nvSpPr>
          <p:cNvPr id="13" name="Content Placeholder 12"/>
          <p:cNvSpPr>
            <a:spLocks noGrp="1"/>
          </p:cNvSpPr>
          <p:nvPr>
            <p:ph sz="half" idx="1"/>
          </p:nvPr>
        </p:nvSpPr>
        <p:spPr/>
        <p:txBody>
          <a:bodyPr/>
          <a:lstStyle/>
          <a:p>
            <a:endParaRPr lang="en-US"/>
          </a:p>
        </p:txBody>
      </p:sp>
      <p:pic>
        <p:nvPicPr>
          <p:cNvPr id="5" name="Picture 4">
            <a:extLst>
              <a:ext uri="{FF2B5EF4-FFF2-40B4-BE49-F238E27FC236}">
                <a16:creationId xmlns:a16="http://schemas.microsoft.com/office/drawing/2014/main" id="{8F7834CD-D5C9-497F-AD35-64EF2CBB1E97}"/>
              </a:ext>
            </a:extLst>
          </p:cNvPr>
          <p:cNvPicPr>
            <a:picLocks noChangeAspect="1"/>
          </p:cNvPicPr>
          <p:nvPr/>
        </p:nvPicPr>
        <p:blipFill>
          <a:blip r:embed="rId51"/>
          <a:stretch>
            <a:fillRect/>
          </a:stretch>
        </p:blipFill>
        <p:spPr>
          <a:xfrm>
            <a:off x="4956129" y="1799178"/>
            <a:ext cx="5468030" cy="4461735"/>
          </a:xfrm>
          <a:prstGeom prst="rect">
            <a:avLst/>
          </a:prstGeom>
        </p:spPr>
      </p:pic>
      <p:sp>
        <p:nvSpPr>
          <p:cNvPr id="6" name="Rectangle: Rounded Corners 5">
            <a:extLst>
              <a:ext uri="{FF2B5EF4-FFF2-40B4-BE49-F238E27FC236}">
                <a16:creationId xmlns:a16="http://schemas.microsoft.com/office/drawing/2014/main" id="{44617C09-8EEC-49B8-8486-6369AFF6D59A}"/>
              </a:ext>
            </a:extLst>
          </p:cNvPr>
          <p:cNvSpPr/>
          <p:nvPr/>
        </p:nvSpPr>
        <p:spPr>
          <a:xfrm>
            <a:off x="709136" y="2063392"/>
            <a:ext cx="3831771" cy="1390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anago</a:t>
            </a:r>
            <a:r>
              <a:rPr lang="en-US" dirty="0"/>
              <a:t>’ Bi-LSTM-CRF implementation*</a:t>
            </a:r>
          </a:p>
        </p:txBody>
      </p:sp>
      <p:sp>
        <p:nvSpPr>
          <p:cNvPr id="7" name="TextBox 6">
            <a:extLst>
              <a:ext uri="{FF2B5EF4-FFF2-40B4-BE49-F238E27FC236}">
                <a16:creationId xmlns:a16="http://schemas.microsoft.com/office/drawing/2014/main" id="{98D1913A-5700-4FE5-B1C1-F65195A83357}"/>
              </a:ext>
            </a:extLst>
          </p:cNvPr>
          <p:cNvSpPr txBox="1"/>
          <p:nvPr/>
        </p:nvSpPr>
        <p:spPr>
          <a:xfrm>
            <a:off x="709136" y="6747577"/>
            <a:ext cx="3831771" cy="369332"/>
          </a:xfrm>
          <a:prstGeom prst="rect">
            <a:avLst/>
          </a:prstGeom>
          <a:noFill/>
        </p:spPr>
        <p:txBody>
          <a:bodyPr wrap="square" rtlCol="0">
            <a:spAutoFit/>
          </a:bodyPr>
          <a:lstStyle/>
          <a:p>
            <a:r>
              <a:rPr lang="en-US" sz="1800" dirty="0"/>
              <a:t>*</a:t>
            </a:r>
            <a:r>
              <a:rPr lang="en-US" sz="1800" dirty="0">
                <a:hlinkClick r:id="rId52"/>
              </a:rPr>
              <a:t>https://github.com/Hironsan/anago</a:t>
            </a:r>
            <a:endParaRPr lang="en-US" sz="1800" dirty="0"/>
          </a:p>
        </p:txBody>
      </p:sp>
      <p:sp>
        <p:nvSpPr>
          <p:cNvPr id="8" name="TextBox 7">
            <a:extLst>
              <a:ext uri="{FF2B5EF4-FFF2-40B4-BE49-F238E27FC236}">
                <a16:creationId xmlns:a16="http://schemas.microsoft.com/office/drawing/2014/main" id="{D377BF3B-2CFD-472B-9F52-AB67D7CC464E}"/>
              </a:ext>
            </a:extLst>
          </p:cNvPr>
          <p:cNvSpPr txBox="1"/>
          <p:nvPr/>
        </p:nvSpPr>
        <p:spPr>
          <a:xfrm>
            <a:off x="5387339" y="6776314"/>
            <a:ext cx="5105400" cy="738664"/>
          </a:xfrm>
          <a:prstGeom prst="rect">
            <a:avLst/>
          </a:prstGeom>
          <a:noFill/>
        </p:spPr>
        <p:txBody>
          <a:bodyPr wrap="square" rtlCol="0">
            <a:spAutoFit/>
          </a:bodyPr>
          <a:lstStyle/>
          <a:p>
            <a:r>
              <a:rPr lang="en-US" sz="1400" dirty="0"/>
              <a:t>Source: </a:t>
            </a:r>
            <a:r>
              <a:rPr lang="en-US" sz="1400" dirty="0" err="1"/>
              <a:t>Lample</a:t>
            </a:r>
            <a:r>
              <a:rPr lang="en-US" sz="1400" dirty="0"/>
              <a:t> G, Ballesteros M, Subramanian S, Kawakami K, Dyer C. Neural architectures for named entity recognition. </a:t>
            </a:r>
            <a:r>
              <a:rPr lang="en-US" sz="1400" dirty="0" err="1"/>
              <a:t>arXiv</a:t>
            </a:r>
            <a:r>
              <a:rPr lang="en-US" sz="1400" dirty="0"/>
              <a:t> preprint arXiv:1603.01360. 2016 Mar 4.</a:t>
            </a:r>
          </a:p>
        </p:txBody>
      </p:sp>
      <p:sp>
        <p:nvSpPr>
          <p:cNvPr id="9" name="Rectangle: Rounded Corners 8">
            <a:extLst>
              <a:ext uri="{FF2B5EF4-FFF2-40B4-BE49-F238E27FC236}">
                <a16:creationId xmlns:a16="http://schemas.microsoft.com/office/drawing/2014/main" id="{0997A088-9C2F-4AA2-9CDF-CF0CEAF923A7}"/>
              </a:ext>
            </a:extLst>
          </p:cNvPr>
          <p:cNvSpPr/>
          <p:nvPr/>
        </p:nvSpPr>
        <p:spPr>
          <a:xfrm>
            <a:off x="709136" y="3624787"/>
            <a:ext cx="3831771" cy="1390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Includes character embedding</a:t>
            </a:r>
          </a:p>
        </p:txBody>
      </p:sp>
      <p:sp>
        <p:nvSpPr>
          <p:cNvPr id="10" name="Rectangle: Rounded Corners 9">
            <a:extLst>
              <a:ext uri="{FF2B5EF4-FFF2-40B4-BE49-F238E27FC236}">
                <a16:creationId xmlns:a16="http://schemas.microsoft.com/office/drawing/2014/main" id="{4228DF6D-F148-4255-A9A6-30CB503D8C45}"/>
              </a:ext>
            </a:extLst>
          </p:cNvPr>
          <p:cNvSpPr/>
          <p:nvPr/>
        </p:nvSpPr>
        <p:spPr>
          <a:xfrm>
            <a:off x="709136" y="5186182"/>
            <a:ext cx="3831771" cy="1390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400 dim embeddings trained from MIMIC-III</a:t>
            </a:r>
          </a:p>
        </p:txBody>
      </p:sp>
      <p:cxnSp>
        <p:nvCxnSpPr>
          <p:cNvPr id="12" name="Straight Arrow Connector 11">
            <a:extLst>
              <a:ext uri="{FF2B5EF4-FFF2-40B4-BE49-F238E27FC236}">
                <a16:creationId xmlns:a16="http://schemas.microsoft.com/office/drawing/2014/main" id="{F7F2A403-25A5-4FF3-9F95-F8A32971A9EF}"/>
              </a:ext>
            </a:extLst>
          </p:cNvPr>
          <p:cNvCxnSpPr>
            <a:cxnSpLocks/>
            <a:stCxn id="9" idx="3"/>
          </p:cNvCxnSpPr>
          <p:nvPr/>
        </p:nvCxnSpPr>
        <p:spPr>
          <a:xfrm>
            <a:off x="4540907" y="4319953"/>
            <a:ext cx="1370036" cy="959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8108A50-8CFE-45B1-9AFA-D9970F79A995}"/>
              </a:ext>
            </a:extLst>
          </p:cNvPr>
          <p:cNvCxnSpPr>
            <a:cxnSpLocks/>
            <a:stCxn id="10" idx="3"/>
          </p:cNvCxnSpPr>
          <p:nvPr/>
        </p:nvCxnSpPr>
        <p:spPr>
          <a:xfrm flipV="1">
            <a:off x="4540907" y="5780314"/>
            <a:ext cx="531836" cy="101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933" name="Group 932"/>
          <p:cNvGrpSpPr/>
          <p:nvPr>
            <p:custDataLst>
              <p:tags r:id="rId2"/>
            </p:custDataLst>
          </p:nvPr>
        </p:nvGrpSpPr>
        <p:grpSpPr>
          <a:xfrm>
            <a:off x="127000" y="76200"/>
            <a:ext cx="10718800" cy="431800"/>
            <a:chOff x="127000" y="76200"/>
            <a:chExt cx="10718800" cy="431800"/>
          </a:xfrm>
        </p:grpSpPr>
        <p:sp>
          <p:nvSpPr>
            <p:cNvPr id="887" name="TextBox 886">
              <a:hlinkClick r:id="rId53" action="ppaction://hlinksldjump" tooltip="367,2,Overview,1"/>
            </p:cNvPr>
            <p:cNvSpPr txBox="1"/>
            <p:nvPr>
              <p:custDataLst>
                <p:tags r:id="rId3"/>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8" name="Oval 887">
              <a:hlinkClick r:id="rId53" action="ppaction://hlinksldjump" tooltip="367,2,Overview,1"/>
            </p:cNvPr>
            <p:cNvSpPr/>
            <p:nvPr>
              <p:custDataLst>
                <p:tags r:id="rId4"/>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Oval 888">
              <a:hlinkClick r:id="rId54" action="ppaction://hlinksldjump" tooltip="376,3,Thanks,2"/>
            </p:cNvPr>
            <p:cNvSpPr/>
            <p:nvPr>
              <p:custDataLst>
                <p:tags r:id="rId5"/>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TextBox 889">
              <a:hlinkClick r:id="rId55" action="ppaction://hlinksldjump" tooltip="409,4,Background,3"/>
            </p:cNvPr>
            <p:cNvSpPr txBox="1"/>
            <p:nvPr>
              <p:custDataLst>
                <p:tags r:id="rId6"/>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91" name="Oval 890">
              <a:hlinkClick r:id="rId55" action="ppaction://hlinksldjump" tooltip="409,4,Background,3"/>
            </p:cNvPr>
            <p:cNvSpPr/>
            <p:nvPr>
              <p:custDataLst>
                <p:tags r:id="rId7"/>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6" action="ppaction://hlinksldjump" tooltip="414,5,Background : Submissions,4"/>
            </p:cNvPr>
            <p:cNvSpPr/>
            <p:nvPr>
              <p:custDataLst>
                <p:tags r:id="rId8"/>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TextBox 892">
              <a:hlinkClick r:id="rId57" action="ppaction://hlinksldjump" tooltip="386,6,OVerview,5"/>
            </p:cNvPr>
            <p:cNvSpPr txBox="1"/>
            <p:nvPr>
              <p:custDataLst>
                <p:tags r:id="rId9"/>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94" name="Oval 893">
              <a:hlinkClick r:id="rId57" action="ppaction://hlinksldjump" tooltip="386,6,OVerview,5"/>
            </p:cNvPr>
            <p:cNvSpPr/>
            <p:nvPr>
              <p:custDataLst>
                <p:tags r:id="rId10"/>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58" action="ppaction://hlinksldjump" tooltip="412,7,Additional Annotation,6"/>
            </p:cNvPr>
            <p:cNvSpPr/>
            <p:nvPr>
              <p:custDataLst>
                <p:tags r:id="rId11"/>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59" action="ppaction://hlinksldjump" tooltip="416,8,Additional Annotation (cont),7"/>
            </p:cNvPr>
            <p:cNvSpPr/>
            <p:nvPr>
              <p:custDataLst>
                <p:tags r:id="rId12"/>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TextBox 896">
              <a:hlinkClick r:id="rId60" action="ppaction://hlinksldjump" tooltip="411,9,OVerview,8"/>
            </p:cNvPr>
            <p:cNvSpPr txBox="1"/>
            <p:nvPr>
              <p:custDataLst>
                <p:tags r:id="rId13"/>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8" name="Oval 897">
              <a:hlinkClick r:id="rId60" action="ppaction://hlinksldjump" tooltip="411,9,OVerview,8"/>
            </p:cNvPr>
            <p:cNvSpPr/>
            <p:nvPr>
              <p:custDataLst>
                <p:tags r:id="rId14"/>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1" action="ppaction://hlinksldjump" tooltip="385,10,Task 1 overview,9"/>
            </p:cNvPr>
            <p:cNvSpPr/>
            <p:nvPr>
              <p:custDataLst>
                <p:tags r:id="rId15"/>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2" action="ppaction://hlinksldjump" tooltip="378,11,Bi-LSTM-CRF,10"/>
            </p:cNvPr>
            <p:cNvSpPr/>
            <p:nvPr>
              <p:custDataLst>
                <p:tags r:id="rId16"/>
              </p:custDataLst>
            </p:nvPr>
          </p:nvSpPr>
          <p:spPr>
            <a:xfrm>
              <a:off x="268749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3" action="ppaction://hlinksldjump" tooltip="380,12,Augmented Bi-LSTM-CRF: Utilizing additional resources,11"/>
            </p:cNvPr>
            <p:cNvSpPr/>
            <p:nvPr>
              <p:custDataLst>
                <p:tags r:id="rId17"/>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4" action="ppaction://hlinksldjump" tooltip="372,13,Augmented Bi-LSTM-CRF:Resources for sequence feature tags,12"/>
            </p:cNvPr>
            <p:cNvSpPr/>
            <p:nvPr>
              <p:custDataLst>
                <p:tags r:id="rId18"/>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Oval 902">
              <a:hlinkClick r:id="rId65" action="ppaction://hlinksldjump" tooltip="374,14,Augmented Bi-LSTM-CRF Example: Input with semantic representation tag features,13"/>
            </p:cNvPr>
            <p:cNvSpPr/>
            <p:nvPr>
              <p:custDataLst>
                <p:tags r:id="rId19"/>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66" action="ppaction://hlinksldjump" tooltip="410,15,Augmented Bi-LSTM-CRF Example: Input with semantic representation tag features,14"/>
            </p:cNvPr>
            <p:cNvSpPr/>
            <p:nvPr>
              <p:custDataLst>
                <p:tags r:id="rId20"/>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67" action="ppaction://hlinksldjump" tooltip="375,16,Augmented Bi-LSTM-CRF model,15"/>
            </p:cNvPr>
            <p:cNvSpPr/>
            <p:nvPr>
              <p:custDataLst>
                <p:tags r:id="rId21"/>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68" action="ppaction://hlinksldjump" tooltip="377,17,“Two stage” ADE/REASON labeling model(labeling and classification),16"/>
            </p:cNvPr>
            <p:cNvSpPr/>
            <p:nvPr>
              <p:custDataLst>
                <p:tags r:id="rId22"/>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69" action="ppaction://hlinksldjump" tooltip="407,18,“Two stage” ADE/reason labeling model,17"/>
            </p:cNvPr>
            <p:cNvSpPr/>
            <p:nvPr>
              <p:custDataLst>
                <p:tags r:id="rId23"/>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0" action="ppaction://hlinksldjump" tooltip="413,19,Additional Annotation:clarification on submissions,18"/>
            </p:cNvPr>
            <p:cNvSpPr/>
            <p:nvPr>
              <p:custDataLst>
                <p:tags r:id="rId24"/>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1" action="ppaction://hlinksldjump" tooltip="381,20,Task 1 Results,19"/>
            </p:cNvPr>
            <p:cNvSpPr/>
            <p:nvPr>
              <p:custDataLst>
                <p:tags r:id="rId25"/>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TextBox 909">
              <a:hlinkClick r:id="rId72" action="ppaction://hlinksldjump" tooltip="387,21,OVerview,20"/>
            </p:cNvPr>
            <p:cNvSpPr txBox="1"/>
            <p:nvPr>
              <p:custDataLst>
                <p:tags r:id="rId26"/>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11" name="Oval 910">
              <a:hlinkClick r:id="rId72" action="ppaction://hlinksldjump" tooltip="387,21,OVerview,20"/>
            </p:cNvPr>
            <p:cNvSpPr/>
            <p:nvPr>
              <p:custDataLst>
                <p:tags r:id="rId27"/>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3" action="ppaction://hlinksldjump" tooltip="392,22,Task 2 overview,21"/>
            </p:cNvPr>
            <p:cNvSpPr/>
            <p:nvPr>
              <p:custDataLst>
                <p:tags r:id="rId28"/>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4" action="ppaction://hlinksldjump" tooltip="398,23,Relation extraction methods,22"/>
            </p:cNvPr>
            <p:cNvSpPr/>
            <p:nvPr>
              <p:custDataLst>
                <p:tags r:id="rId29"/>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75" action="ppaction://hlinksldjump" tooltip="399,24,I. Identify possible relations,23"/>
            </p:cNvPr>
            <p:cNvSpPr/>
            <p:nvPr>
              <p:custDataLst>
                <p:tags r:id="rId30"/>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76" action="ppaction://hlinksldjump" tooltip="401,25,Relation extraction methods,24"/>
            </p:cNvPr>
            <p:cNvSpPr/>
            <p:nvPr>
              <p:custDataLst>
                <p:tags r:id="rId31"/>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77" action="ppaction://hlinksldjump" tooltip="402,26,II. Identify features,25"/>
            </p:cNvPr>
            <p:cNvSpPr/>
            <p:nvPr>
              <p:custDataLst>
                <p:tags r:id="rId32"/>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78" action="ppaction://hlinksldjump" tooltip="403,27,Text/Types of Candidate Entities,26"/>
            </p:cNvPr>
            <p:cNvSpPr/>
            <p:nvPr>
              <p:custDataLst>
                <p:tags r:id="rId33"/>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Oval 917">
              <a:hlinkClick r:id="rId79" action="ppaction://hlinksldjump" tooltip="405,28,Entities between Candidate,27"/>
            </p:cNvPr>
            <p:cNvSpPr/>
            <p:nvPr>
              <p:custDataLst>
                <p:tags r:id="rId34"/>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0" action="ppaction://hlinksldjump" tooltip="404,29,Token / pos tags,28"/>
            </p:cNvPr>
            <p:cNvSpPr/>
            <p:nvPr>
              <p:custDataLst>
                <p:tags r:id="rId35"/>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1" action="ppaction://hlinksldjump" tooltip="415,30,Distance between,29"/>
            </p:cNvPr>
            <p:cNvSpPr/>
            <p:nvPr>
              <p:custDataLst>
                <p:tags r:id="rId36"/>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2" action="ppaction://hlinksldjump" tooltip="400,31,Relation extraction methods,30"/>
            </p:cNvPr>
            <p:cNvSpPr/>
            <p:nvPr>
              <p:custDataLst>
                <p:tags r:id="rId37"/>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3" action="ppaction://hlinksldjump" tooltip="406,32,III. Classification Logic,31"/>
            </p:cNvPr>
            <p:cNvSpPr/>
            <p:nvPr>
              <p:custDataLst>
                <p:tags r:id="rId38"/>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Oval 922">
              <a:hlinkClick r:id="rId84" action="ppaction://hlinksldjump" tooltip="408,33,III. Relation model training,32"/>
            </p:cNvPr>
            <p:cNvSpPr/>
            <p:nvPr>
              <p:custDataLst>
                <p:tags r:id="rId39"/>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5" action="ppaction://hlinksldjump" tooltip="396,34,Task 2 results,33"/>
            </p:cNvPr>
            <p:cNvSpPr/>
            <p:nvPr>
              <p:custDataLst>
                <p:tags r:id="rId40"/>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TextBox 924">
              <a:hlinkClick r:id="rId86" action="ppaction://hlinksldjump" tooltip="397,35,OVerview,34"/>
            </p:cNvPr>
            <p:cNvSpPr txBox="1"/>
            <p:nvPr>
              <p:custDataLst>
                <p:tags r:id="rId41"/>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26" name="Oval 925">
              <a:hlinkClick r:id="rId86" action="ppaction://hlinksldjump" tooltip="397,35,OVerview,34"/>
            </p:cNvPr>
            <p:cNvSpPr/>
            <p:nvPr>
              <p:custDataLst>
                <p:tags r:id="rId42"/>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7" name="Oval 926">
              <a:hlinkClick r:id="rId87" action="ppaction://hlinksldjump" tooltip="393,36,Task 3 overview,35"/>
            </p:cNvPr>
            <p:cNvSpPr/>
            <p:nvPr>
              <p:custDataLst>
                <p:tags r:id="rId43"/>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8" name="Oval 927">
              <a:hlinkClick r:id="rId88" action="ppaction://hlinksldjump" tooltip="395,37,Task 3 submission strategy,36"/>
            </p:cNvPr>
            <p:cNvSpPr/>
            <p:nvPr>
              <p:custDataLst>
                <p:tags r:id="rId44"/>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9" name="Oval 928">
              <a:hlinkClick r:id="rId89" action="ppaction://hlinksldjump" tooltip="390,38,Task 3 Results,37"/>
            </p:cNvPr>
            <p:cNvSpPr/>
            <p:nvPr>
              <p:custDataLst>
                <p:tags r:id="rId45"/>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0" name="TextBox 929">
              <a:hlinkClick r:id="rId90" action="ppaction://hlinksldjump" tooltip="391,39,OVerview,38"/>
            </p:cNvPr>
            <p:cNvSpPr txBox="1"/>
            <p:nvPr>
              <p:custDataLst>
                <p:tags r:id="rId46"/>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31" name="Oval 930">
              <a:hlinkClick r:id="rId90" action="ppaction://hlinksldjump" tooltip="391,39,OVerview,38"/>
            </p:cNvPr>
            <p:cNvSpPr/>
            <p:nvPr>
              <p:custDataLst>
                <p:tags r:id="rId47"/>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2" name="Oval 931">
              <a:hlinkClick r:id="rId91" action="ppaction://hlinksldjump" tooltip="384,40,Conclusion and future work,39"/>
            </p:cNvPr>
            <p:cNvSpPr/>
            <p:nvPr>
              <p:custDataLst>
                <p:tags r:id="rId48"/>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386540723"/>
      </p:ext>
    </p:extLst>
  </p:cSld>
  <p:clrMapOvr>
    <a:masterClrMapping/>
  </p:clrMapOvr>
  <mc:AlternateContent xmlns:mc="http://schemas.openxmlformats.org/markup-compatibility/2006" xmlns:p14="http://schemas.microsoft.com/office/powerpoint/2010/main">
    <mc:Choice Requires="p14">
      <p:transition spd="med" p14:dur="700" advTm="36904">
        <p:fade/>
      </p:transition>
    </mc:Choice>
    <mc:Fallback xmlns="">
      <p:transition spd="med" advTm="369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DDC8-BB7C-430C-A8FC-064D07104D9D}"/>
              </a:ext>
            </a:extLst>
          </p:cNvPr>
          <p:cNvSpPr>
            <a:spLocks noGrp="1"/>
          </p:cNvSpPr>
          <p:nvPr>
            <p:ph type="title"/>
          </p:nvPr>
        </p:nvSpPr>
        <p:spPr/>
        <p:txBody>
          <a:bodyPr/>
          <a:lstStyle/>
          <a:p>
            <a:r>
              <a:rPr lang="en-US" dirty="0"/>
              <a:t>Augmented Bi-LSTM-CRF: </a:t>
            </a:r>
            <a:br>
              <a:rPr lang="en-US" dirty="0"/>
            </a:br>
            <a:r>
              <a:rPr lang="en-US" dirty="0"/>
              <a:t>Utilizing additional resources</a:t>
            </a:r>
          </a:p>
        </p:txBody>
      </p:sp>
      <p:sp>
        <p:nvSpPr>
          <p:cNvPr id="3" name="Content Placeholder 2">
            <a:extLst>
              <a:ext uri="{FF2B5EF4-FFF2-40B4-BE49-F238E27FC236}">
                <a16:creationId xmlns:a16="http://schemas.microsoft.com/office/drawing/2014/main" id="{3FE55BAA-7067-4F3C-B089-2C5256D9636F}"/>
              </a:ext>
            </a:extLst>
          </p:cNvPr>
          <p:cNvSpPr>
            <a:spLocks noGrp="1"/>
          </p:cNvSpPr>
          <p:nvPr>
            <p:ph sz="half" idx="1"/>
          </p:nvPr>
        </p:nvSpPr>
        <p:spPr/>
        <p:txBody>
          <a:bodyPr/>
          <a:lstStyle/>
          <a:p>
            <a:r>
              <a:rPr lang="en-US" dirty="0"/>
              <a:t>Word and character embeddings are powerful</a:t>
            </a:r>
          </a:p>
          <a:p>
            <a:endParaRPr lang="en-US" dirty="0"/>
          </a:p>
          <a:p>
            <a:r>
              <a:rPr lang="en-US" dirty="0"/>
              <a:t>Many existing resources from NLM, FDA, previous challenges we can utilize</a:t>
            </a:r>
          </a:p>
          <a:p>
            <a:endParaRPr lang="en-US" dirty="0"/>
          </a:p>
          <a:p>
            <a:r>
              <a:rPr lang="en-US" dirty="0"/>
              <a:t>Goal: Augment Bi-LSTM-CRF with tags enabled by existing resources</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7680198"/>
      </p:ext>
    </p:extLst>
  </p:cSld>
  <p:clrMapOvr>
    <a:masterClrMapping/>
  </p:clrMapOvr>
  <mc:AlternateContent xmlns:mc="http://schemas.openxmlformats.org/markup-compatibility/2006" xmlns:p14="http://schemas.microsoft.com/office/powerpoint/2010/main">
    <mc:Choice Requires="p14">
      <p:transition spd="med" p14:dur="700" advTm="24029">
        <p:fade/>
      </p:transition>
    </mc:Choice>
    <mc:Fallback xmlns="">
      <p:transition spd="med" advTm="2402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C5FA3EB2-D41E-4E41-BFD9-7534B621D7A8}"/>
              </a:ext>
            </a:extLst>
          </p:cNvPr>
          <p:cNvSpPr>
            <a:spLocks noGrp="1"/>
          </p:cNvSpPr>
          <p:nvPr>
            <p:ph type="title"/>
          </p:nvPr>
        </p:nvSpPr>
        <p:spPr/>
        <p:txBody>
          <a:bodyPr/>
          <a:lstStyle/>
          <a:p>
            <a:r>
              <a:rPr lang="en-US" dirty="0"/>
              <a:t>Augmented Bi-LSTM-CRF:</a:t>
            </a:r>
            <a:br>
              <a:rPr lang="en-US" dirty="0"/>
            </a:br>
            <a:r>
              <a:rPr lang="en-US" dirty="0"/>
              <a:t>Resources for sequence feature tags</a:t>
            </a:r>
          </a:p>
        </p:txBody>
      </p:sp>
      <p:sp>
        <p:nvSpPr>
          <p:cNvPr id="35" name="Rectangle: Rounded Corners 69">
            <a:extLst>
              <a:ext uri="{FF2B5EF4-FFF2-40B4-BE49-F238E27FC236}">
                <a16:creationId xmlns:a16="http://schemas.microsoft.com/office/drawing/2014/main" id="{237BCD36-784E-472B-BCD3-65F81E427B7E}"/>
              </a:ext>
            </a:extLst>
          </p:cNvPr>
          <p:cNvSpPr/>
          <p:nvPr/>
        </p:nvSpPr>
        <p:spPr>
          <a:xfrm>
            <a:off x="1110344" y="2262840"/>
            <a:ext cx="3646713" cy="795192"/>
          </a:xfrm>
          <a:prstGeom prst="roundRect">
            <a:avLst/>
          </a:prstGeom>
          <a:solidFill>
            <a:schemeClr val="accent6">
              <a:lumMod val="40000"/>
              <a:lumOff val="60000"/>
            </a:schemeClr>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800" dirty="0" err="1"/>
              <a:t>RxNorm</a:t>
            </a:r>
            <a:endParaRPr lang="en-US" sz="1800" dirty="0"/>
          </a:p>
        </p:txBody>
      </p:sp>
      <p:sp>
        <p:nvSpPr>
          <p:cNvPr id="36" name="Rectangle: Rounded Corners 70">
            <a:extLst>
              <a:ext uri="{FF2B5EF4-FFF2-40B4-BE49-F238E27FC236}">
                <a16:creationId xmlns:a16="http://schemas.microsoft.com/office/drawing/2014/main" id="{281AF8C6-ADEE-476B-8652-1324C2EE9913}"/>
              </a:ext>
            </a:extLst>
          </p:cNvPr>
          <p:cNvSpPr/>
          <p:nvPr/>
        </p:nvSpPr>
        <p:spPr>
          <a:xfrm>
            <a:off x="1110344" y="5029369"/>
            <a:ext cx="3646713" cy="795192"/>
          </a:xfrm>
          <a:prstGeom prst="roundRect">
            <a:avLst/>
          </a:prstGeom>
          <a:solidFill>
            <a:schemeClr val="accent6">
              <a:lumMod val="40000"/>
              <a:lumOff val="60000"/>
            </a:schemeClr>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800" dirty="0"/>
              <a:t>N2C2</a:t>
            </a:r>
          </a:p>
          <a:p>
            <a:pPr algn="ctr"/>
            <a:r>
              <a:rPr lang="en-US" sz="1800" dirty="0"/>
              <a:t>(all vocab for tags to the right)</a:t>
            </a:r>
          </a:p>
        </p:txBody>
      </p:sp>
      <p:sp>
        <p:nvSpPr>
          <p:cNvPr id="37" name="Rectangle: Rounded Corners 71">
            <a:extLst>
              <a:ext uri="{FF2B5EF4-FFF2-40B4-BE49-F238E27FC236}">
                <a16:creationId xmlns:a16="http://schemas.microsoft.com/office/drawing/2014/main" id="{F13A2179-DCAD-4D09-94CA-F82A0885E8E1}"/>
              </a:ext>
            </a:extLst>
          </p:cNvPr>
          <p:cNvSpPr/>
          <p:nvPr/>
        </p:nvSpPr>
        <p:spPr>
          <a:xfrm>
            <a:off x="1110344" y="4107193"/>
            <a:ext cx="3646713" cy="795192"/>
          </a:xfrm>
          <a:prstGeom prst="roundRect">
            <a:avLst/>
          </a:prstGeom>
          <a:solidFill>
            <a:schemeClr val="accent6">
              <a:lumMod val="40000"/>
              <a:lumOff val="60000"/>
            </a:schemeClr>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800" dirty="0"/>
              <a:t>UMLS</a:t>
            </a:r>
          </a:p>
          <a:p>
            <a:pPr algn="ctr"/>
            <a:r>
              <a:rPr lang="en-US" sz="1800" dirty="0"/>
              <a:t>(“DISO” semantic group)</a:t>
            </a:r>
          </a:p>
        </p:txBody>
      </p:sp>
      <p:sp>
        <p:nvSpPr>
          <p:cNvPr id="38" name="Rectangle: Rounded Corners 72">
            <a:extLst>
              <a:ext uri="{FF2B5EF4-FFF2-40B4-BE49-F238E27FC236}">
                <a16:creationId xmlns:a16="http://schemas.microsoft.com/office/drawing/2014/main" id="{50BEE395-1190-46C1-82D7-35EC76B432C9}"/>
              </a:ext>
            </a:extLst>
          </p:cNvPr>
          <p:cNvSpPr/>
          <p:nvPr/>
        </p:nvSpPr>
        <p:spPr>
          <a:xfrm>
            <a:off x="1110344" y="3185017"/>
            <a:ext cx="3646713" cy="795192"/>
          </a:xfrm>
          <a:prstGeom prst="roundRect">
            <a:avLst/>
          </a:prstGeom>
          <a:solidFill>
            <a:schemeClr val="accent6">
              <a:lumMod val="40000"/>
              <a:lumOff val="60000"/>
            </a:schemeClr>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800" dirty="0"/>
              <a:t>FAERS</a:t>
            </a:r>
          </a:p>
          <a:p>
            <a:pPr algn="ctr"/>
            <a:r>
              <a:rPr lang="en-US" sz="1800" dirty="0"/>
              <a:t>(FDA Adverse Events Reporting)</a:t>
            </a:r>
          </a:p>
        </p:txBody>
      </p:sp>
      <p:sp>
        <p:nvSpPr>
          <p:cNvPr id="39" name="Rectangle: Rounded Corners 73">
            <a:extLst>
              <a:ext uri="{FF2B5EF4-FFF2-40B4-BE49-F238E27FC236}">
                <a16:creationId xmlns:a16="http://schemas.microsoft.com/office/drawing/2014/main" id="{D2BE39BC-266C-4153-A02F-295962D84A3E}"/>
              </a:ext>
            </a:extLst>
          </p:cNvPr>
          <p:cNvSpPr/>
          <p:nvPr/>
        </p:nvSpPr>
        <p:spPr>
          <a:xfrm>
            <a:off x="1110344" y="5951545"/>
            <a:ext cx="3646713" cy="795192"/>
          </a:xfrm>
          <a:prstGeom prst="roundRect">
            <a:avLst/>
          </a:prstGeom>
          <a:solidFill>
            <a:schemeClr val="accent6">
              <a:lumMod val="40000"/>
              <a:lumOff val="60000"/>
            </a:schemeClr>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800" dirty="0"/>
              <a:t>I2B2</a:t>
            </a:r>
          </a:p>
          <a:p>
            <a:pPr algn="ctr"/>
            <a:r>
              <a:rPr lang="en-US" sz="1800" dirty="0"/>
              <a:t>(2009 Medications; 2010 Relations)</a:t>
            </a:r>
          </a:p>
        </p:txBody>
      </p:sp>
      <p:sp>
        <p:nvSpPr>
          <p:cNvPr id="40" name="Rectangle: Rounded Corners 100">
            <a:extLst>
              <a:ext uri="{FF2B5EF4-FFF2-40B4-BE49-F238E27FC236}">
                <a16:creationId xmlns:a16="http://schemas.microsoft.com/office/drawing/2014/main" id="{DF7AF42C-813F-4FE8-B1E6-51E68AFA6A19}"/>
              </a:ext>
            </a:extLst>
          </p:cNvPr>
          <p:cNvSpPr/>
          <p:nvPr/>
        </p:nvSpPr>
        <p:spPr>
          <a:xfrm>
            <a:off x="1110344" y="6873722"/>
            <a:ext cx="3646713" cy="795192"/>
          </a:xfrm>
          <a:prstGeom prst="roundRect">
            <a:avLst/>
          </a:prstGeom>
          <a:solidFill>
            <a:schemeClr val="accent6">
              <a:lumMod val="40000"/>
              <a:lumOff val="60000"/>
            </a:schemeClr>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800" dirty="0" err="1"/>
              <a:t>SemEval</a:t>
            </a:r>
            <a:endParaRPr lang="en-US" sz="1800" dirty="0"/>
          </a:p>
          <a:p>
            <a:pPr algn="ctr"/>
            <a:r>
              <a:rPr lang="en-US" sz="1800" dirty="0"/>
              <a:t>(2015 Analysis of Clinical Text)</a:t>
            </a:r>
          </a:p>
        </p:txBody>
      </p:sp>
      <p:sp>
        <p:nvSpPr>
          <p:cNvPr id="41" name="Rectangle: Rounded Corners 72">
            <a:extLst>
              <a:ext uri="{FF2B5EF4-FFF2-40B4-BE49-F238E27FC236}">
                <a16:creationId xmlns:a16="http://schemas.microsoft.com/office/drawing/2014/main" id="{5A618BBF-42B4-4FF6-BDF8-2021AA07737B}"/>
              </a:ext>
            </a:extLst>
          </p:cNvPr>
          <p:cNvSpPr/>
          <p:nvPr/>
        </p:nvSpPr>
        <p:spPr>
          <a:xfrm>
            <a:off x="5203163" y="2262840"/>
            <a:ext cx="1418493" cy="79519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Drug</a:t>
            </a:r>
          </a:p>
        </p:txBody>
      </p:sp>
      <p:sp>
        <p:nvSpPr>
          <p:cNvPr id="42" name="TextBox 41">
            <a:extLst>
              <a:ext uri="{FF2B5EF4-FFF2-40B4-BE49-F238E27FC236}">
                <a16:creationId xmlns:a16="http://schemas.microsoft.com/office/drawing/2014/main" id="{8C32CE5F-459B-41A5-91A9-2CFA9B57EA6D}"/>
              </a:ext>
            </a:extLst>
          </p:cNvPr>
          <p:cNvSpPr txBox="1"/>
          <p:nvPr/>
        </p:nvSpPr>
        <p:spPr>
          <a:xfrm>
            <a:off x="2180432" y="1773705"/>
            <a:ext cx="1899139" cy="535531"/>
          </a:xfrm>
          <a:prstGeom prst="rect">
            <a:avLst/>
          </a:prstGeom>
          <a:noFill/>
        </p:spPr>
        <p:txBody>
          <a:bodyPr wrap="square" rtlCol="0">
            <a:spAutoFit/>
          </a:bodyPr>
          <a:lstStyle/>
          <a:p>
            <a:r>
              <a:rPr lang="en-US" dirty="0"/>
              <a:t>Resource</a:t>
            </a:r>
          </a:p>
        </p:txBody>
      </p:sp>
      <p:sp>
        <p:nvSpPr>
          <p:cNvPr id="43" name="TextBox 42">
            <a:extLst>
              <a:ext uri="{FF2B5EF4-FFF2-40B4-BE49-F238E27FC236}">
                <a16:creationId xmlns:a16="http://schemas.microsoft.com/office/drawing/2014/main" id="{8AB82218-3A0F-4335-9D0D-117BEA6B13C9}"/>
              </a:ext>
            </a:extLst>
          </p:cNvPr>
          <p:cNvSpPr txBox="1"/>
          <p:nvPr/>
        </p:nvSpPr>
        <p:spPr>
          <a:xfrm>
            <a:off x="5119758" y="1773705"/>
            <a:ext cx="5493282" cy="535531"/>
          </a:xfrm>
          <a:prstGeom prst="rect">
            <a:avLst/>
          </a:prstGeom>
          <a:noFill/>
        </p:spPr>
        <p:txBody>
          <a:bodyPr wrap="square" rtlCol="0">
            <a:spAutoFit/>
          </a:bodyPr>
          <a:lstStyle/>
          <a:p>
            <a:r>
              <a:rPr lang="en-US" dirty="0"/>
              <a:t>Tags available in resource</a:t>
            </a:r>
          </a:p>
        </p:txBody>
      </p:sp>
      <p:sp>
        <p:nvSpPr>
          <p:cNvPr id="44" name="Rectangle: Rounded Corners 72">
            <a:extLst>
              <a:ext uri="{FF2B5EF4-FFF2-40B4-BE49-F238E27FC236}">
                <a16:creationId xmlns:a16="http://schemas.microsoft.com/office/drawing/2014/main" id="{A1B8B578-1945-41FC-BEFE-4A42D96D7542}"/>
              </a:ext>
            </a:extLst>
          </p:cNvPr>
          <p:cNvSpPr/>
          <p:nvPr/>
        </p:nvSpPr>
        <p:spPr>
          <a:xfrm>
            <a:off x="6821308" y="2262840"/>
            <a:ext cx="1418493" cy="79519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a:t>Disorder</a:t>
            </a:r>
          </a:p>
        </p:txBody>
      </p:sp>
      <p:sp>
        <p:nvSpPr>
          <p:cNvPr id="45" name="Rectangle: Rounded Corners 72">
            <a:extLst>
              <a:ext uri="{FF2B5EF4-FFF2-40B4-BE49-F238E27FC236}">
                <a16:creationId xmlns:a16="http://schemas.microsoft.com/office/drawing/2014/main" id="{4548DFE7-DE1E-4A6B-ACF0-31706D54652A}"/>
              </a:ext>
            </a:extLst>
          </p:cNvPr>
          <p:cNvSpPr/>
          <p:nvPr/>
        </p:nvSpPr>
        <p:spPr>
          <a:xfrm>
            <a:off x="5195960" y="3185017"/>
            <a:ext cx="1418493" cy="79519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Drug</a:t>
            </a:r>
          </a:p>
        </p:txBody>
      </p:sp>
      <p:sp>
        <p:nvSpPr>
          <p:cNvPr id="46" name="Rectangle: Rounded Corners 72">
            <a:extLst>
              <a:ext uri="{FF2B5EF4-FFF2-40B4-BE49-F238E27FC236}">
                <a16:creationId xmlns:a16="http://schemas.microsoft.com/office/drawing/2014/main" id="{934CA396-F524-4578-9ED6-2CD363C92A01}"/>
              </a:ext>
            </a:extLst>
          </p:cNvPr>
          <p:cNvSpPr/>
          <p:nvPr/>
        </p:nvSpPr>
        <p:spPr>
          <a:xfrm>
            <a:off x="6821308" y="3185017"/>
            <a:ext cx="1418493" cy="79519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dirty="0"/>
              <a:t>Reason</a:t>
            </a:r>
          </a:p>
        </p:txBody>
      </p:sp>
      <p:sp>
        <p:nvSpPr>
          <p:cNvPr id="47" name="Rectangle: Rounded Corners 72">
            <a:extLst>
              <a:ext uri="{FF2B5EF4-FFF2-40B4-BE49-F238E27FC236}">
                <a16:creationId xmlns:a16="http://schemas.microsoft.com/office/drawing/2014/main" id="{596C43D8-1B42-4CB5-87FD-270991C2B993}"/>
              </a:ext>
            </a:extLst>
          </p:cNvPr>
          <p:cNvSpPr/>
          <p:nvPr/>
        </p:nvSpPr>
        <p:spPr>
          <a:xfrm>
            <a:off x="8446656" y="3185017"/>
            <a:ext cx="1418493" cy="79519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ADE</a:t>
            </a:r>
          </a:p>
        </p:txBody>
      </p:sp>
      <p:sp>
        <p:nvSpPr>
          <p:cNvPr id="48" name="Rectangle: Rounded Corners 72">
            <a:extLst>
              <a:ext uri="{FF2B5EF4-FFF2-40B4-BE49-F238E27FC236}">
                <a16:creationId xmlns:a16="http://schemas.microsoft.com/office/drawing/2014/main" id="{2B7955A9-0E22-4B94-822D-DF4E3D1A9EAD}"/>
              </a:ext>
            </a:extLst>
          </p:cNvPr>
          <p:cNvSpPr/>
          <p:nvPr/>
        </p:nvSpPr>
        <p:spPr>
          <a:xfrm>
            <a:off x="5203163" y="4107193"/>
            <a:ext cx="1418493" cy="79519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a:t>Disorder</a:t>
            </a:r>
          </a:p>
        </p:txBody>
      </p:sp>
      <p:sp>
        <p:nvSpPr>
          <p:cNvPr id="49" name="Rectangle: Rounded Corners 72">
            <a:extLst>
              <a:ext uri="{FF2B5EF4-FFF2-40B4-BE49-F238E27FC236}">
                <a16:creationId xmlns:a16="http://schemas.microsoft.com/office/drawing/2014/main" id="{16B94C11-616F-47C5-9CBB-36120F2EC30E}"/>
              </a:ext>
            </a:extLst>
          </p:cNvPr>
          <p:cNvSpPr/>
          <p:nvPr/>
        </p:nvSpPr>
        <p:spPr>
          <a:xfrm>
            <a:off x="5195960" y="5033524"/>
            <a:ext cx="1418493" cy="79519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Drug</a:t>
            </a:r>
          </a:p>
        </p:txBody>
      </p:sp>
      <p:sp>
        <p:nvSpPr>
          <p:cNvPr id="50" name="Rectangle: Rounded Corners 72">
            <a:extLst>
              <a:ext uri="{FF2B5EF4-FFF2-40B4-BE49-F238E27FC236}">
                <a16:creationId xmlns:a16="http://schemas.microsoft.com/office/drawing/2014/main" id="{9CF7EC56-7913-4C40-929D-6259B6028A65}"/>
              </a:ext>
            </a:extLst>
          </p:cNvPr>
          <p:cNvSpPr/>
          <p:nvPr/>
        </p:nvSpPr>
        <p:spPr>
          <a:xfrm>
            <a:off x="6821308" y="5033524"/>
            <a:ext cx="1418493" cy="79519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dirty="0"/>
              <a:t>Reason</a:t>
            </a:r>
          </a:p>
        </p:txBody>
      </p:sp>
      <p:sp>
        <p:nvSpPr>
          <p:cNvPr id="51" name="Rectangle: Rounded Corners 72">
            <a:extLst>
              <a:ext uri="{FF2B5EF4-FFF2-40B4-BE49-F238E27FC236}">
                <a16:creationId xmlns:a16="http://schemas.microsoft.com/office/drawing/2014/main" id="{0FF0DE21-389C-4CC2-B50F-597EFE100076}"/>
              </a:ext>
            </a:extLst>
          </p:cNvPr>
          <p:cNvSpPr/>
          <p:nvPr/>
        </p:nvSpPr>
        <p:spPr>
          <a:xfrm>
            <a:off x="8446656" y="5033524"/>
            <a:ext cx="1418493" cy="79519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ADE</a:t>
            </a:r>
          </a:p>
        </p:txBody>
      </p:sp>
      <p:sp>
        <p:nvSpPr>
          <p:cNvPr id="53" name="Rectangle: Rounded Corners 72">
            <a:extLst>
              <a:ext uri="{FF2B5EF4-FFF2-40B4-BE49-F238E27FC236}">
                <a16:creationId xmlns:a16="http://schemas.microsoft.com/office/drawing/2014/main" id="{52DE3D3C-BDE5-4B76-B639-F1071488EE9B}"/>
              </a:ext>
            </a:extLst>
          </p:cNvPr>
          <p:cNvSpPr/>
          <p:nvPr/>
        </p:nvSpPr>
        <p:spPr>
          <a:xfrm>
            <a:off x="5203163" y="5951545"/>
            <a:ext cx="1418493" cy="79519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Drug</a:t>
            </a:r>
          </a:p>
        </p:txBody>
      </p:sp>
      <p:sp>
        <p:nvSpPr>
          <p:cNvPr id="54" name="Rectangle: Rounded Corners 72">
            <a:extLst>
              <a:ext uri="{FF2B5EF4-FFF2-40B4-BE49-F238E27FC236}">
                <a16:creationId xmlns:a16="http://schemas.microsoft.com/office/drawing/2014/main" id="{C260F1F4-3774-471F-BB8E-F2CB790FE6C6}"/>
              </a:ext>
            </a:extLst>
          </p:cNvPr>
          <p:cNvSpPr/>
          <p:nvPr/>
        </p:nvSpPr>
        <p:spPr>
          <a:xfrm>
            <a:off x="6821308" y="5951545"/>
            <a:ext cx="1418493" cy="79519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a:t>Disorder</a:t>
            </a:r>
          </a:p>
        </p:txBody>
      </p:sp>
      <p:sp>
        <p:nvSpPr>
          <p:cNvPr id="55" name="Rectangle: Rounded Corners 72">
            <a:extLst>
              <a:ext uri="{FF2B5EF4-FFF2-40B4-BE49-F238E27FC236}">
                <a16:creationId xmlns:a16="http://schemas.microsoft.com/office/drawing/2014/main" id="{E16C1776-A335-47AC-9AF0-07F42A877601}"/>
              </a:ext>
            </a:extLst>
          </p:cNvPr>
          <p:cNvSpPr/>
          <p:nvPr/>
        </p:nvSpPr>
        <p:spPr>
          <a:xfrm>
            <a:off x="5195959" y="6879347"/>
            <a:ext cx="1418493" cy="79519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a:t>Disorder</a:t>
            </a:r>
          </a:p>
        </p:txBody>
      </p:sp>
      <p:grpSp>
        <p:nvGrpSpPr>
          <p:cNvPr id="945" name="Group 944"/>
          <p:cNvGrpSpPr/>
          <p:nvPr>
            <p:custDataLst>
              <p:tags r:id="rId1"/>
            </p:custDataLst>
          </p:nvPr>
        </p:nvGrpSpPr>
        <p:grpSpPr>
          <a:xfrm>
            <a:off x="127000" y="76200"/>
            <a:ext cx="10718800" cy="431800"/>
            <a:chOff x="127000" y="76200"/>
            <a:chExt cx="10718800" cy="431800"/>
          </a:xfrm>
        </p:grpSpPr>
        <p:sp>
          <p:nvSpPr>
            <p:cNvPr id="899" name="TextBox 89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900" name="Oval 89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903" name="Oval 90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TextBox 90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906" name="Oval 90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TextBox 90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910" name="Oval 90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Oval 91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23" name="Oval 92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Oval 92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6" name="Oval 92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7" name="Oval 92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8" name="Oval 92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9" name="Oval 92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0" name="Oval 92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1" name="Oval 93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2" name="Oval 93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3" name="Oval 93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4" name="Oval 93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5" name="Oval 93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6" name="Oval 93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7" name="TextBox 93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38" name="Oval 93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9" name="Oval 93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0" name="Oval 93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1" name="Oval 94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2" name="TextBox 94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43" name="Oval 94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4" name="Oval 94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5438825"/>
      </p:ext>
    </p:extLst>
  </p:cSld>
  <p:clrMapOvr>
    <a:masterClrMapping/>
  </p:clrMapOvr>
  <mc:AlternateContent xmlns:mc="http://schemas.openxmlformats.org/markup-compatibility/2006" xmlns:p14="http://schemas.microsoft.com/office/powerpoint/2010/main">
    <mc:Choice Requires="p14">
      <p:transition spd="med" p14:dur="700" advTm="40475">
        <p:fade/>
      </p:transition>
    </mc:Choice>
    <mc:Fallback xmlns="">
      <p:transition spd="med" advTm="40475">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F2726FFB-AFA8-4D6B-A827-32BBD0237DCA}"/>
              </a:ext>
            </a:extLst>
          </p:cNvPr>
          <p:cNvSpPr>
            <a:spLocks noGrp="1"/>
          </p:cNvSpPr>
          <p:nvPr>
            <p:ph type="title"/>
          </p:nvPr>
        </p:nvSpPr>
        <p:spPr/>
        <p:txBody>
          <a:bodyPr/>
          <a:lstStyle/>
          <a:p>
            <a:r>
              <a:rPr lang="en-US" sz="3200" dirty="0"/>
              <a:t>Augmented Bi-LSTM-CRF </a:t>
            </a:r>
            <a:r>
              <a:rPr lang="en-US" sz="3200" cap="none" dirty="0"/>
              <a:t>Example: </a:t>
            </a:r>
            <a:br>
              <a:rPr lang="en-US" sz="3200" cap="none" dirty="0"/>
            </a:br>
            <a:r>
              <a:rPr lang="en-US" sz="3200" cap="none" dirty="0"/>
              <a:t>Input with semantic representation tag features</a:t>
            </a:r>
          </a:p>
        </p:txBody>
      </p:sp>
      <p:sp>
        <p:nvSpPr>
          <p:cNvPr id="9" name="TextBox 8">
            <a:extLst>
              <a:ext uri="{FF2B5EF4-FFF2-40B4-BE49-F238E27FC236}">
                <a16:creationId xmlns:a16="http://schemas.microsoft.com/office/drawing/2014/main" id="{734A4BDE-FFC2-4F7B-9778-A5E037E20260}"/>
              </a:ext>
            </a:extLst>
          </p:cNvPr>
          <p:cNvSpPr txBox="1"/>
          <p:nvPr/>
        </p:nvSpPr>
        <p:spPr>
          <a:xfrm>
            <a:off x="1899104" y="2015049"/>
            <a:ext cx="6593215" cy="535531"/>
          </a:xfrm>
          <a:prstGeom prst="rect">
            <a:avLst/>
          </a:prstGeom>
          <a:noFill/>
        </p:spPr>
        <p:txBody>
          <a:bodyPr wrap="none" rtlCol="0">
            <a:spAutoFit/>
          </a:bodyPr>
          <a:lstStyle/>
          <a:p>
            <a:r>
              <a:rPr lang="en-US" dirty="0"/>
              <a:t>Nitroprusside        for          chest            pain</a:t>
            </a:r>
          </a:p>
        </p:txBody>
      </p:sp>
      <p:sp>
        <p:nvSpPr>
          <p:cNvPr id="10" name="Rectangle: Rounded Corners 9">
            <a:extLst>
              <a:ext uri="{FF2B5EF4-FFF2-40B4-BE49-F238E27FC236}">
                <a16:creationId xmlns:a16="http://schemas.microsoft.com/office/drawing/2014/main" id="{D1C1EF09-EF37-4E83-A890-506F55A6CB3A}"/>
              </a:ext>
            </a:extLst>
          </p:cNvPr>
          <p:cNvSpPr/>
          <p:nvPr/>
        </p:nvSpPr>
        <p:spPr>
          <a:xfrm>
            <a:off x="2166420" y="2759129"/>
            <a:ext cx="1418493" cy="53553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B-Drug</a:t>
            </a:r>
          </a:p>
        </p:txBody>
      </p:sp>
      <p:sp>
        <p:nvSpPr>
          <p:cNvPr id="11" name="Rectangle: Rounded Corners 10">
            <a:extLst>
              <a:ext uri="{FF2B5EF4-FFF2-40B4-BE49-F238E27FC236}">
                <a16:creationId xmlns:a16="http://schemas.microsoft.com/office/drawing/2014/main" id="{BE34BA3C-0F2C-4604-A337-48CFAA202CCC}"/>
              </a:ext>
            </a:extLst>
          </p:cNvPr>
          <p:cNvSpPr/>
          <p:nvPr/>
        </p:nvSpPr>
        <p:spPr>
          <a:xfrm>
            <a:off x="5623553" y="3739912"/>
            <a:ext cx="1418493" cy="53553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B-Reason</a:t>
            </a:r>
          </a:p>
        </p:txBody>
      </p:sp>
      <p:sp>
        <p:nvSpPr>
          <p:cNvPr id="12" name="Rectangle: Rounded Corners 11">
            <a:extLst>
              <a:ext uri="{FF2B5EF4-FFF2-40B4-BE49-F238E27FC236}">
                <a16:creationId xmlns:a16="http://schemas.microsoft.com/office/drawing/2014/main" id="{87FBC96F-50DE-45B0-84C4-A3909D0E4343}"/>
              </a:ext>
            </a:extLst>
          </p:cNvPr>
          <p:cNvSpPr/>
          <p:nvPr/>
        </p:nvSpPr>
        <p:spPr>
          <a:xfrm>
            <a:off x="7339814" y="3739913"/>
            <a:ext cx="1418493" cy="53553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I-Reason</a:t>
            </a:r>
          </a:p>
        </p:txBody>
      </p:sp>
      <p:sp>
        <p:nvSpPr>
          <p:cNvPr id="13" name="Rectangle: Rounded Corners 12">
            <a:extLst>
              <a:ext uri="{FF2B5EF4-FFF2-40B4-BE49-F238E27FC236}">
                <a16:creationId xmlns:a16="http://schemas.microsoft.com/office/drawing/2014/main" id="{2DD51076-206D-4221-8299-0AAF1BC7D1E2}"/>
              </a:ext>
            </a:extLst>
          </p:cNvPr>
          <p:cNvSpPr/>
          <p:nvPr/>
        </p:nvSpPr>
        <p:spPr>
          <a:xfrm>
            <a:off x="5623552" y="5531236"/>
            <a:ext cx="1418493" cy="535531"/>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B-Disorder</a:t>
            </a:r>
          </a:p>
        </p:txBody>
      </p:sp>
      <p:sp>
        <p:nvSpPr>
          <p:cNvPr id="14" name="Rectangle: Rounded Corners 13">
            <a:extLst>
              <a:ext uri="{FF2B5EF4-FFF2-40B4-BE49-F238E27FC236}">
                <a16:creationId xmlns:a16="http://schemas.microsoft.com/office/drawing/2014/main" id="{C69783E6-28A9-440D-9298-F2E5CB91F746}"/>
              </a:ext>
            </a:extLst>
          </p:cNvPr>
          <p:cNvSpPr/>
          <p:nvPr/>
        </p:nvSpPr>
        <p:spPr>
          <a:xfrm>
            <a:off x="7363258" y="5531236"/>
            <a:ext cx="1418493" cy="535531"/>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I-Disorder</a:t>
            </a:r>
          </a:p>
        </p:txBody>
      </p:sp>
      <p:sp>
        <p:nvSpPr>
          <p:cNvPr id="15" name="Rectangle: Rounded Corners 14">
            <a:extLst>
              <a:ext uri="{FF2B5EF4-FFF2-40B4-BE49-F238E27FC236}">
                <a16:creationId xmlns:a16="http://schemas.microsoft.com/office/drawing/2014/main" id="{1822EDE6-D752-4264-BA66-B4B0034F9805}"/>
              </a:ext>
            </a:extLst>
          </p:cNvPr>
          <p:cNvSpPr/>
          <p:nvPr/>
        </p:nvSpPr>
        <p:spPr>
          <a:xfrm>
            <a:off x="4277743" y="2759868"/>
            <a:ext cx="1131277" cy="53553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O</a:t>
            </a:r>
          </a:p>
        </p:txBody>
      </p:sp>
      <p:sp>
        <p:nvSpPr>
          <p:cNvPr id="16" name="Rectangle: Rounded Corners 15">
            <a:extLst>
              <a:ext uri="{FF2B5EF4-FFF2-40B4-BE49-F238E27FC236}">
                <a16:creationId xmlns:a16="http://schemas.microsoft.com/office/drawing/2014/main" id="{C88D0A9B-9182-4494-B2D4-E9406680E9D8}"/>
              </a:ext>
            </a:extLst>
          </p:cNvPr>
          <p:cNvSpPr/>
          <p:nvPr/>
        </p:nvSpPr>
        <p:spPr>
          <a:xfrm>
            <a:off x="5623554" y="2759868"/>
            <a:ext cx="1418493" cy="53553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O</a:t>
            </a:r>
          </a:p>
        </p:txBody>
      </p:sp>
      <p:sp>
        <p:nvSpPr>
          <p:cNvPr id="17" name="Rectangle: Rounded Corners 16">
            <a:extLst>
              <a:ext uri="{FF2B5EF4-FFF2-40B4-BE49-F238E27FC236}">
                <a16:creationId xmlns:a16="http://schemas.microsoft.com/office/drawing/2014/main" id="{78E0E71B-196D-4B3C-8F91-AE681C6CBB4C}"/>
              </a:ext>
            </a:extLst>
          </p:cNvPr>
          <p:cNvSpPr/>
          <p:nvPr/>
        </p:nvSpPr>
        <p:spPr>
          <a:xfrm>
            <a:off x="7339814" y="2755065"/>
            <a:ext cx="1418493" cy="53553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O</a:t>
            </a:r>
          </a:p>
        </p:txBody>
      </p:sp>
      <p:sp>
        <p:nvSpPr>
          <p:cNvPr id="18" name="Rectangle: Rounded Corners 17">
            <a:extLst>
              <a:ext uri="{FF2B5EF4-FFF2-40B4-BE49-F238E27FC236}">
                <a16:creationId xmlns:a16="http://schemas.microsoft.com/office/drawing/2014/main" id="{A692D4AC-D36B-4E69-9840-FB35F99FF9C8}"/>
              </a:ext>
            </a:extLst>
          </p:cNvPr>
          <p:cNvSpPr/>
          <p:nvPr/>
        </p:nvSpPr>
        <p:spPr>
          <a:xfrm>
            <a:off x="2166420" y="3732429"/>
            <a:ext cx="1418493" cy="53553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O</a:t>
            </a:r>
          </a:p>
        </p:txBody>
      </p:sp>
      <p:sp>
        <p:nvSpPr>
          <p:cNvPr id="19" name="Rectangle: Rounded Corners 18">
            <a:extLst>
              <a:ext uri="{FF2B5EF4-FFF2-40B4-BE49-F238E27FC236}">
                <a16:creationId xmlns:a16="http://schemas.microsoft.com/office/drawing/2014/main" id="{E471785B-9558-4A5F-9C90-BD5DDFBAE46B}"/>
              </a:ext>
            </a:extLst>
          </p:cNvPr>
          <p:cNvSpPr/>
          <p:nvPr/>
        </p:nvSpPr>
        <p:spPr>
          <a:xfrm>
            <a:off x="4277743" y="3732428"/>
            <a:ext cx="1131277" cy="53553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O</a:t>
            </a:r>
          </a:p>
        </p:txBody>
      </p:sp>
      <p:sp>
        <p:nvSpPr>
          <p:cNvPr id="20" name="Rectangle: Rounded Corners 19">
            <a:extLst>
              <a:ext uri="{FF2B5EF4-FFF2-40B4-BE49-F238E27FC236}">
                <a16:creationId xmlns:a16="http://schemas.microsoft.com/office/drawing/2014/main" id="{20CD0806-0936-4836-ACF7-4DD6944B849F}"/>
              </a:ext>
            </a:extLst>
          </p:cNvPr>
          <p:cNvSpPr/>
          <p:nvPr/>
        </p:nvSpPr>
        <p:spPr>
          <a:xfrm>
            <a:off x="2166418" y="5527650"/>
            <a:ext cx="1418493" cy="535531"/>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O</a:t>
            </a:r>
          </a:p>
        </p:txBody>
      </p:sp>
      <p:sp>
        <p:nvSpPr>
          <p:cNvPr id="21" name="Rectangle: Rounded Corners 20">
            <a:extLst>
              <a:ext uri="{FF2B5EF4-FFF2-40B4-BE49-F238E27FC236}">
                <a16:creationId xmlns:a16="http://schemas.microsoft.com/office/drawing/2014/main" id="{B582275B-99B6-4231-95FB-5F08098AA44D}"/>
              </a:ext>
            </a:extLst>
          </p:cNvPr>
          <p:cNvSpPr/>
          <p:nvPr/>
        </p:nvSpPr>
        <p:spPr>
          <a:xfrm>
            <a:off x="4277743" y="5529771"/>
            <a:ext cx="1131277" cy="535531"/>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O</a:t>
            </a:r>
          </a:p>
        </p:txBody>
      </p:sp>
      <p:sp>
        <p:nvSpPr>
          <p:cNvPr id="22" name="Rectangle: Rounded Corners 21">
            <a:extLst>
              <a:ext uri="{FF2B5EF4-FFF2-40B4-BE49-F238E27FC236}">
                <a16:creationId xmlns:a16="http://schemas.microsoft.com/office/drawing/2014/main" id="{7CD9023A-11CA-4D74-BA3C-EE4F2F96F312}"/>
              </a:ext>
            </a:extLst>
          </p:cNvPr>
          <p:cNvSpPr/>
          <p:nvPr/>
        </p:nvSpPr>
        <p:spPr>
          <a:xfrm>
            <a:off x="4277743" y="4611558"/>
            <a:ext cx="1131277" cy="53553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O</a:t>
            </a:r>
          </a:p>
        </p:txBody>
      </p:sp>
      <p:sp>
        <p:nvSpPr>
          <p:cNvPr id="23" name="Rectangle: Rounded Corners 22">
            <a:extLst>
              <a:ext uri="{FF2B5EF4-FFF2-40B4-BE49-F238E27FC236}">
                <a16:creationId xmlns:a16="http://schemas.microsoft.com/office/drawing/2014/main" id="{CDC5FB19-9F51-4171-8C62-E638624147E4}"/>
              </a:ext>
            </a:extLst>
          </p:cNvPr>
          <p:cNvSpPr/>
          <p:nvPr/>
        </p:nvSpPr>
        <p:spPr>
          <a:xfrm>
            <a:off x="5646998" y="4612293"/>
            <a:ext cx="1418493" cy="53553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O</a:t>
            </a:r>
          </a:p>
        </p:txBody>
      </p:sp>
      <p:sp>
        <p:nvSpPr>
          <p:cNvPr id="24" name="Rectangle: Rounded Corners 23">
            <a:extLst>
              <a:ext uri="{FF2B5EF4-FFF2-40B4-BE49-F238E27FC236}">
                <a16:creationId xmlns:a16="http://schemas.microsoft.com/office/drawing/2014/main" id="{1528B2DA-0ACB-426B-BB3D-A074023F209E}"/>
              </a:ext>
            </a:extLst>
          </p:cNvPr>
          <p:cNvSpPr/>
          <p:nvPr/>
        </p:nvSpPr>
        <p:spPr>
          <a:xfrm>
            <a:off x="7363258" y="4607490"/>
            <a:ext cx="1418493" cy="53553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O</a:t>
            </a:r>
          </a:p>
        </p:txBody>
      </p:sp>
      <p:sp>
        <p:nvSpPr>
          <p:cNvPr id="25" name="Rectangle: Rounded Corners 24">
            <a:extLst>
              <a:ext uri="{FF2B5EF4-FFF2-40B4-BE49-F238E27FC236}">
                <a16:creationId xmlns:a16="http://schemas.microsoft.com/office/drawing/2014/main" id="{50FB50C4-A56D-4D23-8899-A50A9452B956}"/>
              </a:ext>
            </a:extLst>
          </p:cNvPr>
          <p:cNvSpPr/>
          <p:nvPr/>
        </p:nvSpPr>
        <p:spPr>
          <a:xfrm>
            <a:off x="2166417" y="4612293"/>
            <a:ext cx="1418493" cy="53553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O</a:t>
            </a:r>
          </a:p>
        </p:txBody>
      </p:sp>
      <p:cxnSp>
        <p:nvCxnSpPr>
          <p:cNvPr id="3" name="Straight Connector 2"/>
          <p:cNvCxnSpPr/>
          <p:nvPr/>
        </p:nvCxnSpPr>
        <p:spPr>
          <a:xfrm flipV="1">
            <a:off x="1347537" y="6459916"/>
            <a:ext cx="8494295" cy="43880"/>
          </a:xfrm>
          <a:prstGeom prst="line">
            <a:avLst/>
          </a:prstGeom>
          <a:ln w="508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Rounded Corners 12">
            <a:extLst>
              <a:ext uri="{FF2B5EF4-FFF2-40B4-BE49-F238E27FC236}">
                <a16:creationId xmlns:a16="http://schemas.microsoft.com/office/drawing/2014/main" id="{2DD51076-206D-4221-8299-0AAF1BC7D1E2}"/>
              </a:ext>
            </a:extLst>
          </p:cNvPr>
          <p:cNvSpPr/>
          <p:nvPr/>
        </p:nvSpPr>
        <p:spPr>
          <a:xfrm>
            <a:off x="5619543" y="6850697"/>
            <a:ext cx="1418493" cy="53553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B-Reason</a:t>
            </a:r>
          </a:p>
        </p:txBody>
      </p:sp>
      <p:sp>
        <p:nvSpPr>
          <p:cNvPr id="28" name="Rectangle: Rounded Corners 13">
            <a:extLst>
              <a:ext uri="{FF2B5EF4-FFF2-40B4-BE49-F238E27FC236}">
                <a16:creationId xmlns:a16="http://schemas.microsoft.com/office/drawing/2014/main" id="{C69783E6-28A9-440D-9298-F2E5CB91F746}"/>
              </a:ext>
            </a:extLst>
          </p:cNvPr>
          <p:cNvSpPr/>
          <p:nvPr/>
        </p:nvSpPr>
        <p:spPr>
          <a:xfrm>
            <a:off x="7359249" y="6850697"/>
            <a:ext cx="1418493" cy="53553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I-Reason</a:t>
            </a:r>
          </a:p>
        </p:txBody>
      </p:sp>
      <p:sp>
        <p:nvSpPr>
          <p:cNvPr id="29" name="Rectangle: Rounded Corners 19">
            <a:extLst>
              <a:ext uri="{FF2B5EF4-FFF2-40B4-BE49-F238E27FC236}">
                <a16:creationId xmlns:a16="http://schemas.microsoft.com/office/drawing/2014/main" id="{20CD0806-0936-4836-ACF7-4DD6944B849F}"/>
              </a:ext>
            </a:extLst>
          </p:cNvPr>
          <p:cNvSpPr/>
          <p:nvPr/>
        </p:nvSpPr>
        <p:spPr>
          <a:xfrm>
            <a:off x="2162409" y="6847111"/>
            <a:ext cx="1418493" cy="53553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B-Drug</a:t>
            </a:r>
          </a:p>
        </p:txBody>
      </p:sp>
      <p:sp>
        <p:nvSpPr>
          <p:cNvPr id="30" name="Rectangle: Rounded Corners 20">
            <a:extLst>
              <a:ext uri="{FF2B5EF4-FFF2-40B4-BE49-F238E27FC236}">
                <a16:creationId xmlns:a16="http://schemas.microsoft.com/office/drawing/2014/main" id="{B582275B-99B6-4231-95FB-5F08098AA44D}"/>
              </a:ext>
            </a:extLst>
          </p:cNvPr>
          <p:cNvSpPr/>
          <p:nvPr/>
        </p:nvSpPr>
        <p:spPr>
          <a:xfrm>
            <a:off x="4273734" y="6849232"/>
            <a:ext cx="1131277" cy="53553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O</a:t>
            </a:r>
          </a:p>
        </p:txBody>
      </p:sp>
      <p:sp>
        <p:nvSpPr>
          <p:cNvPr id="6" name="TextBox 5"/>
          <p:cNvSpPr txBox="1"/>
          <p:nvPr/>
        </p:nvSpPr>
        <p:spPr>
          <a:xfrm>
            <a:off x="9098955" y="6625511"/>
            <a:ext cx="1648326" cy="978729"/>
          </a:xfrm>
          <a:prstGeom prst="rect">
            <a:avLst/>
          </a:prstGeom>
          <a:noFill/>
        </p:spPr>
        <p:txBody>
          <a:bodyPr wrap="square" rtlCol="0">
            <a:spAutoFit/>
          </a:bodyPr>
          <a:lstStyle/>
          <a:p>
            <a:r>
              <a:rPr lang="en-US" dirty="0"/>
              <a:t>Training</a:t>
            </a:r>
          </a:p>
          <a:p>
            <a:r>
              <a:rPr lang="en-US" dirty="0"/>
              <a:t>Labels</a:t>
            </a:r>
          </a:p>
        </p:txBody>
      </p:sp>
      <p:grpSp>
        <p:nvGrpSpPr>
          <p:cNvPr id="948" name="Group 947"/>
          <p:cNvGrpSpPr/>
          <p:nvPr>
            <p:custDataLst>
              <p:tags r:id="rId1"/>
            </p:custDataLst>
          </p:nvPr>
        </p:nvGrpSpPr>
        <p:grpSpPr>
          <a:xfrm>
            <a:off x="127000" y="76200"/>
            <a:ext cx="10718800" cy="431800"/>
            <a:chOff x="127000" y="76200"/>
            <a:chExt cx="10718800" cy="431800"/>
          </a:xfrm>
        </p:grpSpPr>
        <p:sp>
          <p:nvSpPr>
            <p:cNvPr id="902" name="TextBox 901">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903" name="Oval 902">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TextBox 904">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906" name="Oval 905">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TextBox 907">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909" name="Oval 908">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TextBox 911">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913" name="Oval 912">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Oval 917">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Oval 922">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TextBox 924">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26" name="Oval 925">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7" name="Oval 926">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8" name="Oval 927">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9" name="Oval 928">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0" name="Oval 929">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1" name="Oval 930">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2" name="Oval 931">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3" name="Oval 932">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4" name="Oval 933">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5" name="Oval 934">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6" name="Oval 935">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7" name="Oval 936">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8" name="Oval 937">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9" name="Oval 938">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0" name="TextBox 939">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41" name="Oval 940">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2" name="Oval 941">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3" name="Oval 942">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4" name="Oval 943">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5" name="TextBox 944">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46" name="Oval 945">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7" name="Oval 946">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7580212"/>
      </p:ext>
    </p:extLst>
  </p:cSld>
  <p:clrMapOvr>
    <a:masterClrMapping/>
  </p:clrMapOvr>
  <mc:AlternateContent xmlns:mc="http://schemas.openxmlformats.org/markup-compatibility/2006" xmlns:p14="http://schemas.microsoft.com/office/powerpoint/2010/main">
    <mc:Choice Requires="p14">
      <p:transition spd="med" p14:dur="700" advTm="30808">
        <p:fade/>
      </p:transition>
    </mc:Choice>
    <mc:Fallback xmlns="">
      <p:transition spd="med" advTm="3080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F2726FFB-AFA8-4D6B-A827-32BBD0237DCA}"/>
              </a:ext>
            </a:extLst>
          </p:cNvPr>
          <p:cNvSpPr>
            <a:spLocks noGrp="1"/>
          </p:cNvSpPr>
          <p:nvPr>
            <p:ph type="title"/>
          </p:nvPr>
        </p:nvSpPr>
        <p:spPr/>
        <p:txBody>
          <a:bodyPr/>
          <a:lstStyle/>
          <a:p>
            <a:r>
              <a:rPr lang="en-US" sz="3200" dirty="0"/>
              <a:t>Augmented Bi-LSTM-CRF </a:t>
            </a:r>
            <a:r>
              <a:rPr lang="en-US" sz="3200" cap="none" dirty="0"/>
              <a:t>Example: </a:t>
            </a:r>
            <a:br>
              <a:rPr lang="en-US" sz="3200" cap="none" dirty="0"/>
            </a:br>
            <a:r>
              <a:rPr lang="en-US" sz="3200" cap="none" dirty="0"/>
              <a:t>Input with semantic representation tag features</a:t>
            </a:r>
          </a:p>
        </p:txBody>
      </p:sp>
      <p:sp>
        <p:nvSpPr>
          <p:cNvPr id="9" name="TextBox 8">
            <a:extLst>
              <a:ext uri="{FF2B5EF4-FFF2-40B4-BE49-F238E27FC236}">
                <a16:creationId xmlns:a16="http://schemas.microsoft.com/office/drawing/2014/main" id="{734A4BDE-FFC2-4F7B-9778-A5E037E20260}"/>
              </a:ext>
            </a:extLst>
          </p:cNvPr>
          <p:cNvSpPr txBox="1"/>
          <p:nvPr/>
        </p:nvSpPr>
        <p:spPr>
          <a:xfrm>
            <a:off x="1899104" y="2063174"/>
            <a:ext cx="7112549" cy="535531"/>
          </a:xfrm>
          <a:prstGeom prst="rect">
            <a:avLst/>
          </a:prstGeom>
          <a:noFill/>
        </p:spPr>
        <p:txBody>
          <a:bodyPr wrap="square" rtlCol="0">
            <a:spAutoFit/>
          </a:bodyPr>
          <a:lstStyle/>
          <a:p>
            <a:r>
              <a:rPr lang="en-US" dirty="0"/>
              <a:t>Rash            secondary          to                aspirin</a:t>
            </a:r>
          </a:p>
        </p:txBody>
      </p:sp>
      <p:sp>
        <p:nvSpPr>
          <p:cNvPr id="10" name="Rectangle: Rounded Corners 9">
            <a:extLst>
              <a:ext uri="{FF2B5EF4-FFF2-40B4-BE49-F238E27FC236}">
                <a16:creationId xmlns:a16="http://schemas.microsoft.com/office/drawing/2014/main" id="{D1C1EF09-EF37-4E83-A890-506F55A6CB3A}"/>
              </a:ext>
            </a:extLst>
          </p:cNvPr>
          <p:cNvSpPr/>
          <p:nvPr/>
        </p:nvSpPr>
        <p:spPr>
          <a:xfrm>
            <a:off x="1805466" y="2807254"/>
            <a:ext cx="1418493" cy="53553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O</a:t>
            </a:r>
          </a:p>
        </p:txBody>
      </p:sp>
      <p:sp>
        <p:nvSpPr>
          <p:cNvPr id="11" name="Rectangle: Rounded Corners 10">
            <a:extLst>
              <a:ext uri="{FF2B5EF4-FFF2-40B4-BE49-F238E27FC236}">
                <a16:creationId xmlns:a16="http://schemas.microsoft.com/office/drawing/2014/main" id="{BE34BA3C-0F2C-4604-A337-48CFAA202CCC}"/>
              </a:ext>
            </a:extLst>
          </p:cNvPr>
          <p:cNvSpPr/>
          <p:nvPr/>
        </p:nvSpPr>
        <p:spPr>
          <a:xfrm>
            <a:off x="5575425" y="3788037"/>
            <a:ext cx="1418493" cy="53553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O</a:t>
            </a:r>
          </a:p>
        </p:txBody>
      </p:sp>
      <p:sp>
        <p:nvSpPr>
          <p:cNvPr id="12" name="Rectangle: Rounded Corners 11">
            <a:extLst>
              <a:ext uri="{FF2B5EF4-FFF2-40B4-BE49-F238E27FC236}">
                <a16:creationId xmlns:a16="http://schemas.microsoft.com/office/drawing/2014/main" id="{87FBC96F-50DE-45B0-84C4-A3909D0E4343}"/>
              </a:ext>
            </a:extLst>
          </p:cNvPr>
          <p:cNvSpPr/>
          <p:nvPr/>
        </p:nvSpPr>
        <p:spPr>
          <a:xfrm>
            <a:off x="7508258" y="3788038"/>
            <a:ext cx="1418493" cy="53553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O</a:t>
            </a:r>
          </a:p>
        </p:txBody>
      </p:sp>
      <p:sp>
        <p:nvSpPr>
          <p:cNvPr id="13" name="Rectangle: Rounded Corners 12">
            <a:extLst>
              <a:ext uri="{FF2B5EF4-FFF2-40B4-BE49-F238E27FC236}">
                <a16:creationId xmlns:a16="http://schemas.microsoft.com/office/drawing/2014/main" id="{2DD51076-206D-4221-8299-0AAF1BC7D1E2}"/>
              </a:ext>
            </a:extLst>
          </p:cNvPr>
          <p:cNvSpPr/>
          <p:nvPr/>
        </p:nvSpPr>
        <p:spPr>
          <a:xfrm>
            <a:off x="5575424" y="5579361"/>
            <a:ext cx="1418493" cy="535531"/>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O</a:t>
            </a:r>
          </a:p>
        </p:txBody>
      </p:sp>
      <p:sp>
        <p:nvSpPr>
          <p:cNvPr id="14" name="Rectangle: Rounded Corners 13">
            <a:extLst>
              <a:ext uri="{FF2B5EF4-FFF2-40B4-BE49-F238E27FC236}">
                <a16:creationId xmlns:a16="http://schemas.microsoft.com/office/drawing/2014/main" id="{C69783E6-28A9-440D-9298-F2E5CB91F746}"/>
              </a:ext>
            </a:extLst>
          </p:cNvPr>
          <p:cNvSpPr/>
          <p:nvPr/>
        </p:nvSpPr>
        <p:spPr>
          <a:xfrm>
            <a:off x="7531702" y="5579361"/>
            <a:ext cx="1418493" cy="535531"/>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O</a:t>
            </a:r>
          </a:p>
        </p:txBody>
      </p:sp>
      <p:sp>
        <p:nvSpPr>
          <p:cNvPr id="15" name="Rectangle: Rounded Corners 14">
            <a:extLst>
              <a:ext uri="{FF2B5EF4-FFF2-40B4-BE49-F238E27FC236}">
                <a16:creationId xmlns:a16="http://schemas.microsoft.com/office/drawing/2014/main" id="{1822EDE6-D752-4264-BA66-B4B0034F9805}"/>
              </a:ext>
            </a:extLst>
          </p:cNvPr>
          <p:cNvSpPr/>
          <p:nvPr/>
        </p:nvSpPr>
        <p:spPr>
          <a:xfrm>
            <a:off x="3820535" y="2807993"/>
            <a:ext cx="1131277" cy="53553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O</a:t>
            </a:r>
          </a:p>
        </p:txBody>
      </p:sp>
      <p:sp>
        <p:nvSpPr>
          <p:cNvPr id="16" name="Rectangle: Rounded Corners 15">
            <a:extLst>
              <a:ext uri="{FF2B5EF4-FFF2-40B4-BE49-F238E27FC236}">
                <a16:creationId xmlns:a16="http://schemas.microsoft.com/office/drawing/2014/main" id="{C88D0A9B-9182-4494-B2D4-E9406680E9D8}"/>
              </a:ext>
            </a:extLst>
          </p:cNvPr>
          <p:cNvSpPr/>
          <p:nvPr/>
        </p:nvSpPr>
        <p:spPr>
          <a:xfrm>
            <a:off x="5575426" y="2807993"/>
            <a:ext cx="1418493" cy="53553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O</a:t>
            </a:r>
          </a:p>
        </p:txBody>
      </p:sp>
      <p:sp>
        <p:nvSpPr>
          <p:cNvPr id="17" name="Rectangle: Rounded Corners 16">
            <a:extLst>
              <a:ext uri="{FF2B5EF4-FFF2-40B4-BE49-F238E27FC236}">
                <a16:creationId xmlns:a16="http://schemas.microsoft.com/office/drawing/2014/main" id="{78E0E71B-196D-4B3C-8F91-AE681C6CBB4C}"/>
              </a:ext>
            </a:extLst>
          </p:cNvPr>
          <p:cNvSpPr/>
          <p:nvPr/>
        </p:nvSpPr>
        <p:spPr>
          <a:xfrm>
            <a:off x="7508258" y="2803190"/>
            <a:ext cx="1418493" cy="53553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B-Drug</a:t>
            </a:r>
          </a:p>
        </p:txBody>
      </p:sp>
      <p:sp>
        <p:nvSpPr>
          <p:cNvPr id="18" name="Rectangle: Rounded Corners 17">
            <a:extLst>
              <a:ext uri="{FF2B5EF4-FFF2-40B4-BE49-F238E27FC236}">
                <a16:creationId xmlns:a16="http://schemas.microsoft.com/office/drawing/2014/main" id="{A692D4AC-D36B-4E69-9840-FB35F99FF9C8}"/>
              </a:ext>
            </a:extLst>
          </p:cNvPr>
          <p:cNvSpPr/>
          <p:nvPr/>
        </p:nvSpPr>
        <p:spPr>
          <a:xfrm>
            <a:off x="1805466" y="3780554"/>
            <a:ext cx="1418493" cy="53553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B-Reason</a:t>
            </a:r>
          </a:p>
        </p:txBody>
      </p:sp>
      <p:sp>
        <p:nvSpPr>
          <p:cNvPr id="19" name="Rectangle: Rounded Corners 18">
            <a:extLst>
              <a:ext uri="{FF2B5EF4-FFF2-40B4-BE49-F238E27FC236}">
                <a16:creationId xmlns:a16="http://schemas.microsoft.com/office/drawing/2014/main" id="{E471785B-9558-4A5F-9C90-BD5DDFBAE46B}"/>
              </a:ext>
            </a:extLst>
          </p:cNvPr>
          <p:cNvSpPr/>
          <p:nvPr/>
        </p:nvSpPr>
        <p:spPr>
          <a:xfrm>
            <a:off x="3820535" y="3780553"/>
            <a:ext cx="1131277" cy="53553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O</a:t>
            </a:r>
          </a:p>
        </p:txBody>
      </p:sp>
      <p:sp>
        <p:nvSpPr>
          <p:cNvPr id="20" name="Rectangle: Rounded Corners 19">
            <a:extLst>
              <a:ext uri="{FF2B5EF4-FFF2-40B4-BE49-F238E27FC236}">
                <a16:creationId xmlns:a16="http://schemas.microsoft.com/office/drawing/2014/main" id="{20CD0806-0936-4836-ACF7-4DD6944B849F}"/>
              </a:ext>
            </a:extLst>
          </p:cNvPr>
          <p:cNvSpPr/>
          <p:nvPr/>
        </p:nvSpPr>
        <p:spPr>
          <a:xfrm>
            <a:off x="1805464" y="5575775"/>
            <a:ext cx="1418493" cy="535531"/>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B-Disorder</a:t>
            </a:r>
          </a:p>
        </p:txBody>
      </p:sp>
      <p:sp>
        <p:nvSpPr>
          <p:cNvPr id="21" name="Rectangle: Rounded Corners 20">
            <a:extLst>
              <a:ext uri="{FF2B5EF4-FFF2-40B4-BE49-F238E27FC236}">
                <a16:creationId xmlns:a16="http://schemas.microsoft.com/office/drawing/2014/main" id="{B582275B-99B6-4231-95FB-5F08098AA44D}"/>
              </a:ext>
            </a:extLst>
          </p:cNvPr>
          <p:cNvSpPr/>
          <p:nvPr/>
        </p:nvSpPr>
        <p:spPr>
          <a:xfrm>
            <a:off x="3820535" y="5577896"/>
            <a:ext cx="1131277" cy="535531"/>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O</a:t>
            </a:r>
          </a:p>
        </p:txBody>
      </p:sp>
      <p:sp>
        <p:nvSpPr>
          <p:cNvPr id="22" name="Rectangle: Rounded Corners 21">
            <a:extLst>
              <a:ext uri="{FF2B5EF4-FFF2-40B4-BE49-F238E27FC236}">
                <a16:creationId xmlns:a16="http://schemas.microsoft.com/office/drawing/2014/main" id="{7CD9023A-11CA-4D74-BA3C-EE4F2F96F312}"/>
              </a:ext>
            </a:extLst>
          </p:cNvPr>
          <p:cNvSpPr/>
          <p:nvPr/>
        </p:nvSpPr>
        <p:spPr>
          <a:xfrm>
            <a:off x="3820535" y="4659683"/>
            <a:ext cx="1131277" cy="53553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O</a:t>
            </a:r>
          </a:p>
        </p:txBody>
      </p:sp>
      <p:sp>
        <p:nvSpPr>
          <p:cNvPr id="23" name="Rectangle: Rounded Corners 22">
            <a:extLst>
              <a:ext uri="{FF2B5EF4-FFF2-40B4-BE49-F238E27FC236}">
                <a16:creationId xmlns:a16="http://schemas.microsoft.com/office/drawing/2014/main" id="{CDC5FB19-9F51-4171-8C62-E638624147E4}"/>
              </a:ext>
            </a:extLst>
          </p:cNvPr>
          <p:cNvSpPr/>
          <p:nvPr/>
        </p:nvSpPr>
        <p:spPr>
          <a:xfrm>
            <a:off x="5598870" y="4660418"/>
            <a:ext cx="1418493" cy="53553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O</a:t>
            </a:r>
          </a:p>
        </p:txBody>
      </p:sp>
      <p:sp>
        <p:nvSpPr>
          <p:cNvPr id="24" name="Rectangle: Rounded Corners 23">
            <a:extLst>
              <a:ext uri="{FF2B5EF4-FFF2-40B4-BE49-F238E27FC236}">
                <a16:creationId xmlns:a16="http://schemas.microsoft.com/office/drawing/2014/main" id="{1528B2DA-0ACB-426B-BB3D-A074023F209E}"/>
              </a:ext>
            </a:extLst>
          </p:cNvPr>
          <p:cNvSpPr/>
          <p:nvPr/>
        </p:nvSpPr>
        <p:spPr>
          <a:xfrm>
            <a:off x="7531702" y="4655615"/>
            <a:ext cx="1418493" cy="53553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O</a:t>
            </a:r>
          </a:p>
        </p:txBody>
      </p:sp>
      <p:sp>
        <p:nvSpPr>
          <p:cNvPr id="25" name="Rectangle: Rounded Corners 24">
            <a:extLst>
              <a:ext uri="{FF2B5EF4-FFF2-40B4-BE49-F238E27FC236}">
                <a16:creationId xmlns:a16="http://schemas.microsoft.com/office/drawing/2014/main" id="{50FB50C4-A56D-4D23-8899-A50A9452B956}"/>
              </a:ext>
            </a:extLst>
          </p:cNvPr>
          <p:cNvSpPr/>
          <p:nvPr/>
        </p:nvSpPr>
        <p:spPr>
          <a:xfrm>
            <a:off x="1805463" y="4660418"/>
            <a:ext cx="1418493" cy="53553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B-ADE</a:t>
            </a:r>
          </a:p>
        </p:txBody>
      </p:sp>
      <p:cxnSp>
        <p:nvCxnSpPr>
          <p:cNvPr id="26" name="Straight Connector 25"/>
          <p:cNvCxnSpPr/>
          <p:nvPr/>
        </p:nvCxnSpPr>
        <p:spPr>
          <a:xfrm flipV="1">
            <a:off x="1503953" y="6447888"/>
            <a:ext cx="8494295" cy="43880"/>
          </a:xfrm>
          <a:prstGeom prst="line">
            <a:avLst/>
          </a:prstGeom>
          <a:ln w="508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Rounded Corners 12">
            <a:extLst>
              <a:ext uri="{FF2B5EF4-FFF2-40B4-BE49-F238E27FC236}">
                <a16:creationId xmlns:a16="http://schemas.microsoft.com/office/drawing/2014/main" id="{2DD51076-206D-4221-8299-0AAF1BC7D1E2}"/>
              </a:ext>
            </a:extLst>
          </p:cNvPr>
          <p:cNvSpPr/>
          <p:nvPr/>
        </p:nvSpPr>
        <p:spPr>
          <a:xfrm>
            <a:off x="5603675" y="6838669"/>
            <a:ext cx="1418493" cy="53553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O</a:t>
            </a:r>
          </a:p>
        </p:txBody>
      </p:sp>
      <p:sp>
        <p:nvSpPr>
          <p:cNvPr id="28" name="Rectangle: Rounded Corners 13">
            <a:extLst>
              <a:ext uri="{FF2B5EF4-FFF2-40B4-BE49-F238E27FC236}">
                <a16:creationId xmlns:a16="http://schemas.microsoft.com/office/drawing/2014/main" id="{C69783E6-28A9-440D-9298-F2E5CB91F746}"/>
              </a:ext>
            </a:extLst>
          </p:cNvPr>
          <p:cNvSpPr/>
          <p:nvPr/>
        </p:nvSpPr>
        <p:spPr>
          <a:xfrm>
            <a:off x="7515665" y="6838669"/>
            <a:ext cx="1418493" cy="53553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B-Drug</a:t>
            </a:r>
          </a:p>
        </p:txBody>
      </p:sp>
      <p:sp>
        <p:nvSpPr>
          <p:cNvPr id="29" name="Rectangle: Rounded Corners 19">
            <a:extLst>
              <a:ext uri="{FF2B5EF4-FFF2-40B4-BE49-F238E27FC236}">
                <a16:creationId xmlns:a16="http://schemas.microsoft.com/office/drawing/2014/main" id="{20CD0806-0936-4836-ACF7-4DD6944B849F}"/>
              </a:ext>
            </a:extLst>
          </p:cNvPr>
          <p:cNvSpPr/>
          <p:nvPr/>
        </p:nvSpPr>
        <p:spPr>
          <a:xfrm>
            <a:off x="1825533" y="6835083"/>
            <a:ext cx="1418493" cy="53553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B-ADE</a:t>
            </a:r>
          </a:p>
        </p:txBody>
      </p:sp>
      <p:sp>
        <p:nvSpPr>
          <p:cNvPr id="30" name="Rectangle: Rounded Corners 20">
            <a:extLst>
              <a:ext uri="{FF2B5EF4-FFF2-40B4-BE49-F238E27FC236}">
                <a16:creationId xmlns:a16="http://schemas.microsoft.com/office/drawing/2014/main" id="{B582275B-99B6-4231-95FB-5F08098AA44D}"/>
              </a:ext>
            </a:extLst>
          </p:cNvPr>
          <p:cNvSpPr/>
          <p:nvPr/>
        </p:nvSpPr>
        <p:spPr>
          <a:xfrm>
            <a:off x="3820535" y="6837204"/>
            <a:ext cx="1131277" cy="53553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O</a:t>
            </a:r>
          </a:p>
        </p:txBody>
      </p:sp>
      <p:sp>
        <p:nvSpPr>
          <p:cNvPr id="31" name="TextBox 30"/>
          <p:cNvSpPr txBox="1"/>
          <p:nvPr/>
        </p:nvSpPr>
        <p:spPr>
          <a:xfrm>
            <a:off x="9255371" y="6613483"/>
            <a:ext cx="1648326" cy="978729"/>
          </a:xfrm>
          <a:prstGeom prst="rect">
            <a:avLst/>
          </a:prstGeom>
          <a:noFill/>
        </p:spPr>
        <p:txBody>
          <a:bodyPr wrap="square" rtlCol="0">
            <a:spAutoFit/>
          </a:bodyPr>
          <a:lstStyle/>
          <a:p>
            <a:r>
              <a:rPr lang="en-US" dirty="0"/>
              <a:t>Training</a:t>
            </a:r>
          </a:p>
          <a:p>
            <a:r>
              <a:rPr lang="en-US" dirty="0"/>
              <a:t>Labels</a:t>
            </a:r>
          </a:p>
        </p:txBody>
      </p:sp>
      <p:grpSp>
        <p:nvGrpSpPr>
          <p:cNvPr id="948" name="Group 947"/>
          <p:cNvGrpSpPr/>
          <p:nvPr>
            <p:custDataLst>
              <p:tags r:id="rId1"/>
            </p:custDataLst>
          </p:nvPr>
        </p:nvGrpSpPr>
        <p:grpSpPr>
          <a:xfrm>
            <a:off x="127000" y="76200"/>
            <a:ext cx="10718800" cy="431800"/>
            <a:chOff x="127000" y="76200"/>
            <a:chExt cx="10718800" cy="431800"/>
          </a:xfrm>
        </p:grpSpPr>
        <p:sp>
          <p:nvSpPr>
            <p:cNvPr id="902" name="TextBox 901">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903" name="Oval 902">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TextBox 904">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906" name="Oval 905">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TextBox 907">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909" name="Oval 908">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TextBox 911">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913" name="Oval 912">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Oval 917">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Oval 922">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TextBox 924">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26" name="Oval 925">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7" name="Oval 926">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8" name="Oval 927">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9" name="Oval 928">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0" name="Oval 929">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1" name="Oval 930">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2" name="Oval 931">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3" name="Oval 932">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4" name="Oval 933">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5" name="Oval 934">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6" name="Oval 935">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7" name="Oval 936">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8" name="Oval 937">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9" name="Oval 938">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0" name="TextBox 939">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41" name="Oval 940">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2" name="Oval 941">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3" name="Oval 942">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4" name="Oval 943">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5" name="TextBox 944">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46" name="Oval 945">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7" name="Oval 946">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206375"/>
      </p:ext>
    </p:extLst>
  </p:cSld>
  <p:clrMapOvr>
    <a:masterClrMapping/>
  </p:clrMapOvr>
  <mc:AlternateContent xmlns:mc="http://schemas.openxmlformats.org/markup-compatibility/2006" xmlns:p14="http://schemas.microsoft.com/office/powerpoint/2010/main">
    <mc:Choice Requires="p14">
      <p:transition spd="med" p14:dur="700" advTm="30808">
        <p:fade/>
      </p:transition>
    </mc:Choice>
    <mc:Fallback xmlns="">
      <p:transition spd="med" advTm="3080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73DB148F-F731-4346-9A8C-FAD71E9C7D56}"/>
              </a:ext>
            </a:extLst>
          </p:cNvPr>
          <p:cNvSpPr>
            <a:spLocks noGrp="1"/>
          </p:cNvSpPr>
          <p:nvPr>
            <p:ph type="title"/>
          </p:nvPr>
        </p:nvSpPr>
        <p:spPr/>
        <p:txBody>
          <a:bodyPr/>
          <a:lstStyle/>
          <a:p>
            <a:r>
              <a:rPr lang="en-US" cap="none" dirty="0"/>
              <a:t>Augmented Bi-LSTM-CRF model</a:t>
            </a:r>
          </a:p>
        </p:txBody>
      </p:sp>
      <p:pic>
        <p:nvPicPr>
          <p:cNvPr id="3" name="Graphic 2">
            <a:extLst>
              <a:ext uri="{FF2B5EF4-FFF2-40B4-BE49-F238E27FC236}">
                <a16:creationId xmlns:a16="http://schemas.microsoft.com/office/drawing/2014/main" id="{02268812-9AE1-49C9-A9F4-6CE9353CD4A5}"/>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1536700" y="1310852"/>
            <a:ext cx="6400800" cy="6400800"/>
          </a:xfrm>
          <a:prstGeom prst="rect">
            <a:avLst/>
          </a:prstGeom>
        </p:spPr>
      </p:pic>
      <p:sp>
        <p:nvSpPr>
          <p:cNvPr id="6" name="Arrow: Down 5">
            <a:extLst>
              <a:ext uri="{FF2B5EF4-FFF2-40B4-BE49-F238E27FC236}">
                <a16:creationId xmlns:a16="http://schemas.microsoft.com/office/drawing/2014/main" id="{7ADBE1EB-3778-4F47-9CC1-79A4086FFC96}"/>
              </a:ext>
            </a:extLst>
          </p:cNvPr>
          <p:cNvSpPr/>
          <p:nvPr/>
        </p:nvSpPr>
        <p:spPr>
          <a:xfrm rot="5400000">
            <a:off x="8527254" y="3024188"/>
            <a:ext cx="1001715" cy="218122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927" name="Group 926"/>
          <p:cNvGrpSpPr/>
          <p:nvPr>
            <p:custDataLst>
              <p:tags r:id="rId1"/>
            </p:custDataLst>
          </p:nvPr>
        </p:nvGrpSpPr>
        <p:grpSpPr>
          <a:xfrm>
            <a:off x="127000" y="76200"/>
            <a:ext cx="10718800" cy="431800"/>
            <a:chOff x="127000" y="76200"/>
            <a:chExt cx="10718800" cy="431800"/>
          </a:xfrm>
        </p:grpSpPr>
        <p:sp>
          <p:nvSpPr>
            <p:cNvPr id="881" name="TextBox 880">
              <a:hlinkClick r:id="rId52"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2" name="Oval 881">
              <a:hlinkClick r:id="rId52"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3" name="Oval 882">
              <a:hlinkClick r:id="rId53"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TextBox 883">
              <a:hlinkClick r:id="rId54"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5" name="Oval 884">
              <a:hlinkClick r:id="rId54"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6" name="Oval 885">
              <a:hlinkClick r:id="rId55"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TextBox 886">
              <a:hlinkClick r:id="rId56"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8" name="Oval 887">
              <a:hlinkClick r:id="rId56"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Oval 888">
              <a:hlinkClick r:id="rId57"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Oval 889">
              <a:hlinkClick r:id="rId58"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TextBox 890">
              <a:hlinkClick r:id="rId59"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2" name="Oval 891">
              <a:hlinkClick r:id="rId59"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9"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Oval 902">
              <a:hlinkClick r:id="rId70"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TextBox 903">
              <a:hlinkClick r:id="rId71"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5" name="Oval 904">
              <a:hlinkClick r:id="rId71"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83"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Oval 917">
              <a:hlinkClick r:id="rId84"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TextBox 918">
              <a:hlinkClick r:id="rId85"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20" name="Oval 919">
              <a:hlinkClick r:id="rId85"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7"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Oval 922">
              <a:hlinkClick r:id="rId88"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TextBox 923">
              <a:hlinkClick r:id="rId89"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5" name="Oval 924">
              <a:hlinkClick r:id="rId89"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6" name="Oval 925">
              <a:hlinkClick r:id="rId90"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3334094"/>
      </p:ext>
    </p:extLst>
  </p:cSld>
  <p:clrMapOvr>
    <a:masterClrMapping/>
  </p:clrMapOvr>
  <mc:AlternateContent xmlns:mc="http://schemas.openxmlformats.org/markup-compatibility/2006" xmlns:p14="http://schemas.microsoft.com/office/powerpoint/2010/main">
    <mc:Choice Requires="p14">
      <p:transition spd="med" p14:dur="700" advTm="21633">
        <p:fade/>
      </p:transition>
    </mc:Choice>
    <mc:Fallback xmlns="">
      <p:transition spd="med" advTm="216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626C-B595-4C78-93D8-296779E90EC6}"/>
              </a:ext>
            </a:extLst>
          </p:cNvPr>
          <p:cNvSpPr>
            <a:spLocks noGrp="1"/>
          </p:cNvSpPr>
          <p:nvPr>
            <p:ph type="title"/>
          </p:nvPr>
        </p:nvSpPr>
        <p:spPr/>
        <p:txBody>
          <a:bodyPr/>
          <a:lstStyle/>
          <a:p>
            <a:r>
              <a:rPr lang="en-US" dirty="0"/>
              <a:t>“Two stage” ADE/REASON labeling model</a:t>
            </a:r>
            <a:br>
              <a:rPr lang="en-US" dirty="0"/>
            </a:br>
            <a:r>
              <a:rPr lang="en-US" dirty="0"/>
              <a:t>(labeling and classification)</a:t>
            </a:r>
          </a:p>
        </p:txBody>
      </p:sp>
      <p:sp>
        <p:nvSpPr>
          <p:cNvPr id="3" name="Content Placeholder 2">
            <a:extLst>
              <a:ext uri="{FF2B5EF4-FFF2-40B4-BE49-F238E27FC236}">
                <a16:creationId xmlns:a16="http://schemas.microsoft.com/office/drawing/2014/main" id="{FD6C23F5-8365-4A4B-BABD-AD2FCBFDD374}"/>
              </a:ext>
            </a:extLst>
          </p:cNvPr>
          <p:cNvSpPr>
            <a:spLocks noGrp="1"/>
          </p:cNvSpPr>
          <p:nvPr>
            <p:ph sz="half" idx="1"/>
          </p:nvPr>
        </p:nvSpPr>
        <p:spPr/>
        <p:txBody>
          <a:bodyPr/>
          <a:lstStyle/>
          <a:p>
            <a:r>
              <a:rPr lang="en-US" dirty="0"/>
              <a:t>Motivation: Identifying ADE vs Reason is a difficult task requiring wide context</a:t>
            </a:r>
          </a:p>
          <a:p>
            <a:r>
              <a:rPr lang="en-US" dirty="0"/>
              <a:t>Proposal: </a:t>
            </a:r>
          </a:p>
          <a:p>
            <a:pPr lvl="1"/>
            <a:r>
              <a:rPr lang="en-US" dirty="0"/>
              <a:t>First stage predicts labels </a:t>
            </a:r>
            <a:r>
              <a:rPr lang="en-US"/>
              <a:t>all types </a:t>
            </a:r>
            <a:endParaRPr lang="en-US" dirty="0"/>
          </a:p>
          <a:p>
            <a:pPr lvl="1"/>
            <a:r>
              <a:rPr lang="en-US" dirty="0"/>
              <a:t>Second stage receives any candidate of “ADE or Reason or Sign/Symptom” to perform a finer classification</a:t>
            </a:r>
          </a:p>
          <a:p>
            <a:pPr lvl="1"/>
            <a:r>
              <a:rPr lang="en-US" dirty="0"/>
              <a:t>IBM team did something similar in MADE 1.0</a:t>
            </a:r>
          </a:p>
          <a:p>
            <a:r>
              <a:rPr lang="en-US" dirty="0"/>
              <a:t>Goal: Improve ADE/Reason performance from candidates and context</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3460973"/>
      </p:ext>
    </p:extLst>
  </p:cSld>
  <p:clrMapOvr>
    <a:masterClrMapping/>
  </p:clrMapOvr>
  <mc:AlternateContent xmlns:mc="http://schemas.openxmlformats.org/markup-compatibility/2006" xmlns:p14="http://schemas.microsoft.com/office/powerpoint/2010/main">
    <mc:Choice Requires="p14">
      <p:transition spd="med" p14:dur="700" advTm="41369">
        <p:fade/>
      </p:transition>
    </mc:Choice>
    <mc:Fallback xmlns="">
      <p:transition spd="med" advTm="4136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626C-B595-4C78-93D8-296779E90EC6}"/>
              </a:ext>
            </a:extLst>
          </p:cNvPr>
          <p:cNvSpPr>
            <a:spLocks noGrp="1"/>
          </p:cNvSpPr>
          <p:nvPr>
            <p:ph type="title"/>
          </p:nvPr>
        </p:nvSpPr>
        <p:spPr/>
        <p:txBody>
          <a:bodyPr/>
          <a:lstStyle/>
          <a:p>
            <a:r>
              <a:rPr lang="en-US" dirty="0"/>
              <a:t>“Two stage” ADE/reason labeling model</a:t>
            </a:r>
          </a:p>
        </p:txBody>
      </p:sp>
      <p:sp>
        <p:nvSpPr>
          <p:cNvPr id="6" name="Rectangle: Rounded Corners 5">
            <a:extLst>
              <a:ext uri="{FF2B5EF4-FFF2-40B4-BE49-F238E27FC236}">
                <a16:creationId xmlns:a16="http://schemas.microsoft.com/office/drawing/2014/main" id="{1180DE89-F8D7-41CB-980D-6CCD320C7B95}"/>
              </a:ext>
            </a:extLst>
          </p:cNvPr>
          <p:cNvSpPr/>
          <p:nvPr/>
        </p:nvSpPr>
        <p:spPr>
          <a:xfrm>
            <a:off x="1077688" y="1371598"/>
            <a:ext cx="3200400" cy="1471776"/>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n2c2 Bi-LSTM-CRF</a:t>
            </a:r>
          </a:p>
          <a:p>
            <a:pPr marL="285750" indent="-285750">
              <a:buFont typeface="Arial" panose="020B0604020202020204" pitchFamily="34" charset="0"/>
              <a:buChar char="•"/>
            </a:pPr>
            <a:r>
              <a:rPr lang="en-US" sz="1800" dirty="0"/>
              <a:t>Non-augmented</a:t>
            </a:r>
          </a:p>
        </p:txBody>
      </p:sp>
      <p:sp>
        <p:nvSpPr>
          <p:cNvPr id="7" name="Rectangle: Rounded Corners 6">
            <a:extLst>
              <a:ext uri="{FF2B5EF4-FFF2-40B4-BE49-F238E27FC236}">
                <a16:creationId xmlns:a16="http://schemas.microsoft.com/office/drawing/2014/main" id="{2C41044A-C5D5-4742-862C-8D6826383D3E}"/>
              </a:ext>
            </a:extLst>
          </p:cNvPr>
          <p:cNvSpPr/>
          <p:nvPr/>
        </p:nvSpPr>
        <p:spPr>
          <a:xfrm>
            <a:off x="5551716" y="1359677"/>
            <a:ext cx="3374570" cy="1471776"/>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MADE 1.0 CRF</a:t>
            </a:r>
          </a:p>
          <a:p>
            <a:pPr marL="285750" indent="-285750">
              <a:buFont typeface="Arial" panose="020B0604020202020204" pitchFamily="34" charset="0"/>
              <a:buChar char="•"/>
            </a:pPr>
            <a:r>
              <a:rPr lang="en-US" sz="1800" dirty="0"/>
              <a:t>Includes sign/symptom label with no drug relation</a:t>
            </a:r>
          </a:p>
        </p:txBody>
      </p:sp>
      <p:sp>
        <p:nvSpPr>
          <p:cNvPr id="8" name="Rectangle: Rounded Corners 7">
            <a:extLst>
              <a:ext uri="{FF2B5EF4-FFF2-40B4-BE49-F238E27FC236}">
                <a16:creationId xmlns:a16="http://schemas.microsoft.com/office/drawing/2014/main" id="{A3054662-5124-4779-BBAF-03C60A9417E9}"/>
              </a:ext>
            </a:extLst>
          </p:cNvPr>
          <p:cNvSpPr/>
          <p:nvPr/>
        </p:nvSpPr>
        <p:spPr>
          <a:xfrm>
            <a:off x="1946683" y="3331164"/>
            <a:ext cx="5379404" cy="783636"/>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ADE and Reason candidates</a:t>
            </a:r>
          </a:p>
          <a:p>
            <a:pPr marL="285750" indent="-285750">
              <a:buFont typeface="Arial" panose="020B0604020202020204" pitchFamily="34" charset="0"/>
              <a:buChar char="•"/>
            </a:pPr>
            <a:r>
              <a:rPr lang="en-US" sz="1800" dirty="0"/>
              <a:t>Training label assigned by overlap with gold</a:t>
            </a:r>
          </a:p>
        </p:txBody>
      </p:sp>
      <p:sp>
        <p:nvSpPr>
          <p:cNvPr id="9" name="Rectangle: Rounded Corners 8">
            <a:extLst>
              <a:ext uri="{FF2B5EF4-FFF2-40B4-BE49-F238E27FC236}">
                <a16:creationId xmlns:a16="http://schemas.microsoft.com/office/drawing/2014/main" id="{45F3E68C-A744-46AB-9855-938E45E7E2CC}"/>
              </a:ext>
            </a:extLst>
          </p:cNvPr>
          <p:cNvSpPr/>
          <p:nvPr/>
        </p:nvSpPr>
        <p:spPr>
          <a:xfrm>
            <a:off x="1946683" y="4506686"/>
            <a:ext cx="5379403" cy="1992085"/>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Feature Extraction:</a:t>
            </a:r>
          </a:p>
          <a:p>
            <a:pPr marL="342900" indent="-342900">
              <a:buFont typeface="Arial" panose="020B0604020202020204" pitchFamily="34" charset="0"/>
              <a:buChar char="•"/>
            </a:pPr>
            <a:r>
              <a:rPr lang="en-US" sz="1800" dirty="0"/>
              <a:t>2 sentence context</a:t>
            </a:r>
          </a:p>
          <a:p>
            <a:pPr marL="342900" indent="-342900">
              <a:buFont typeface="Arial" panose="020B0604020202020204" pitchFamily="34" charset="0"/>
              <a:buChar char="•"/>
            </a:pPr>
            <a:r>
              <a:rPr lang="en-US" sz="1800" dirty="0"/>
              <a:t>Upstream entity predictions</a:t>
            </a:r>
          </a:p>
          <a:p>
            <a:pPr marL="342900" indent="-342900">
              <a:buFont typeface="Arial" panose="020B0604020202020204" pitchFamily="34" charset="0"/>
              <a:buChar char="•"/>
            </a:pPr>
            <a:r>
              <a:rPr lang="en-US" sz="1800" dirty="0"/>
              <a:t>Features between candidate and nearest Drug</a:t>
            </a:r>
          </a:p>
          <a:p>
            <a:pPr marL="342900" indent="-342900">
              <a:buFont typeface="Arial" panose="020B0604020202020204" pitchFamily="34" charset="0"/>
              <a:buChar char="•"/>
            </a:pPr>
            <a:r>
              <a:rPr lang="en-US" sz="1800" dirty="0"/>
              <a:t>Lexicon lookups (FAERS, </a:t>
            </a:r>
            <a:r>
              <a:rPr lang="en-US" sz="1800" dirty="0" err="1"/>
              <a:t>MedEx</a:t>
            </a:r>
            <a:r>
              <a:rPr lang="en-US" sz="1800" dirty="0"/>
              <a:t>)</a:t>
            </a:r>
          </a:p>
          <a:p>
            <a:pPr marL="342900" indent="-342900">
              <a:buFont typeface="Arial" panose="020B0604020202020204" pitchFamily="34" charset="0"/>
              <a:buChar char="•"/>
            </a:pPr>
            <a:r>
              <a:rPr lang="en-US" sz="1800" dirty="0"/>
              <a:t>Word embedding clusters</a:t>
            </a:r>
          </a:p>
        </p:txBody>
      </p:sp>
      <p:sp>
        <p:nvSpPr>
          <p:cNvPr id="10" name="Rectangle: Rounded Corners 9">
            <a:extLst>
              <a:ext uri="{FF2B5EF4-FFF2-40B4-BE49-F238E27FC236}">
                <a16:creationId xmlns:a16="http://schemas.microsoft.com/office/drawing/2014/main" id="{EC6DCF1C-C3AD-4F6D-B37F-22C8800A8780}"/>
              </a:ext>
            </a:extLst>
          </p:cNvPr>
          <p:cNvSpPr/>
          <p:nvPr/>
        </p:nvSpPr>
        <p:spPr>
          <a:xfrm>
            <a:off x="1946683" y="6931997"/>
            <a:ext cx="5379404" cy="873062"/>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Logistic Regression classification:</a:t>
            </a:r>
          </a:p>
          <a:p>
            <a:pPr marL="285750" indent="-285750">
              <a:buFont typeface="Arial" panose="020B0604020202020204" pitchFamily="34" charset="0"/>
              <a:buChar char="•"/>
            </a:pPr>
            <a:r>
              <a:rPr lang="en-US" sz="1800" dirty="0"/>
              <a:t>{ADE, Reason, None}</a:t>
            </a:r>
          </a:p>
        </p:txBody>
      </p:sp>
      <p:cxnSp>
        <p:nvCxnSpPr>
          <p:cNvPr id="12" name="Straight Arrow Connector 11">
            <a:extLst>
              <a:ext uri="{FF2B5EF4-FFF2-40B4-BE49-F238E27FC236}">
                <a16:creationId xmlns:a16="http://schemas.microsoft.com/office/drawing/2014/main" id="{A9AD0D29-B1D5-4136-A80D-618CFF2ED931}"/>
              </a:ext>
            </a:extLst>
          </p:cNvPr>
          <p:cNvCxnSpPr>
            <a:cxnSpLocks/>
            <a:stCxn id="6" idx="2"/>
            <a:endCxn id="8" idx="0"/>
          </p:cNvCxnSpPr>
          <p:nvPr/>
        </p:nvCxnSpPr>
        <p:spPr>
          <a:xfrm>
            <a:off x="2677888" y="2843374"/>
            <a:ext cx="1958497" cy="487790"/>
          </a:xfrm>
          <a:prstGeom prst="straightConnector1">
            <a:avLst/>
          </a:prstGeom>
          <a:ln w="508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65C5E499-9F03-4CF7-9558-947E810A8C09}"/>
              </a:ext>
            </a:extLst>
          </p:cNvPr>
          <p:cNvCxnSpPr>
            <a:cxnSpLocks/>
            <a:stCxn id="7" idx="2"/>
            <a:endCxn id="8" idx="0"/>
          </p:cNvCxnSpPr>
          <p:nvPr/>
        </p:nvCxnSpPr>
        <p:spPr>
          <a:xfrm flipH="1">
            <a:off x="4636385" y="2831453"/>
            <a:ext cx="2602616" cy="499711"/>
          </a:xfrm>
          <a:prstGeom prst="straightConnector1">
            <a:avLst/>
          </a:prstGeom>
          <a:ln w="508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8DEE4781-9E6D-4740-8022-87FE4F7406F7}"/>
              </a:ext>
            </a:extLst>
          </p:cNvPr>
          <p:cNvCxnSpPr>
            <a:cxnSpLocks/>
            <a:stCxn id="8" idx="2"/>
            <a:endCxn id="9" idx="0"/>
          </p:cNvCxnSpPr>
          <p:nvPr/>
        </p:nvCxnSpPr>
        <p:spPr>
          <a:xfrm>
            <a:off x="4636385" y="4114800"/>
            <a:ext cx="0" cy="391886"/>
          </a:xfrm>
          <a:prstGeom prst="straightConnector1">
            <a:avLst/>
          </a:prstGeom>
          <a:ln w="508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C766E840-7FCE-40E0-8E4B-AE780D1831BC}"/>
              </a:ext>
            </a:extLst>
          </p:cNvPr>
          <p:cNvCxnSpPr>
            <a:cxnSpLocks/>
            <a:stCxn id="9" idx="2"/>
            <a:endCxn id="10" idx="0"/>
          </p:cNvCxnSpPr>
          <p:nvPr/>
        </p:nvCxnSpPr>
        <p:spPr>
          <a:xfrm>
            <a:off x="4636385" y="6498771"/>
            <a:ext cx="0" cy="433226"/>
          </a:xfrm>
          <a:prstGeom prst="straightConnector1">
            <a:avLst/>
          </a:prstGeom>
          <a:ln w="508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Rectangle: Rounded Corners 44">
            <a:extLst>
              <a:ext uri="{FF2B5EF4-FFF2-40B4-BE49-F238E27FC236}">
                <a16:creationId xmlns:a16="http://schemas.microsoft.com/office/drawing/2014/main" id="{EDB54CE7-9F97-4977-897F-301D0B459385}"/>
              </a:ext>
            </a:extLst>
          </p:cNvPr>
          <p:cNvSpPr/>
          <p:nvPr/>
        </p:nvSpPr>
        <p:spPr>
          <a:xfrm>
            <a:off x="7445831" y="2937070"/>
            <a:ext cx="3461653" cy="29956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MADE 1.0 model:</a:t>
            </a:r>
          </a:p>
          <a:p>
            <a:pPr algn="ctr"/>
            <a:r>
              <a:rPr lang="en-US" sz="2000" dirty="0"/>
              <a:t>“Fast and Accurate Adverse Drug Event labeling without a GPU”</a:t>
            </a:r>
          </a:p>
          <a:p>
            <a:pPr algn="ctr"/>
            <a:r>
              <a:rPr lang="en-US" sz="2000" dirty="0"/>
              <a:t>GitHub source available</a:t>
            </a:r>
          </a:p>
          <a:p>
            <a:pPr algn="ctr"/>
            <a:r>
              <a:rPr lang="en-US" sz="2000" dirty="0"/>
              <a:t>Monday 5pm session</a:t>
            </a:r>
          </a:p>
          <a:p>
            <a:pPr algn="ctr"/>
            <a:r>
              <a:rPr lang="en-US" sz="2000" dirty="0"/>
              <a:t>Poster #84</a:t>
            </a:r>
          </a:p>
        </p:txBody>
      </p:sp>
      <p:sp>
        <p:nvSpPr>
          <p:cNvPr id="14" name="Rectangle: Rounded Corners 13">
            <a:extLst>
              <a:ext uri="{FF2B5EF4-FFF2-40B4-BE49-F238E27FC236}">
                <a16:creationId xmlns:a16="http://schemas.microsoft.com/office/drawing/2014/main" id="{0CB7F491-4425-4D9B-8EF6-65C09A700DB0}"/>
              </a:ext>
            </a:extLst>
          </p:cNvPr>
          <p:cNvSpPr/>
          <p:nvPr/>
        </p:nvSpPr>
        <p:spPr>
          <a:xfrm>
            <a:off x="7445830" y="6931998"/>
            <a:ext cx="3374570" cy="873062"/>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Submission only augmented ADE (not Reason and did not “change” predictions)</a:t>
            </a:r>
          </a:p>
        </p:txBody>
      </p:sp>
      <p:sp>
        <p:nvSpPr>
          <p:cNvPr id="4" name="AutoShape 2" descr="Image result for open clip art fire">
            <a:extLst>
              <a:ext uri="{FF2B5EF4-FFF2-40B4-BE49-F238E27FC236}">
                <a16:creationId xmlns:a16="http://schemas.microsoft.com/office/drawing/2014/main" id="{0DD0468C-856F-4668-AE8E-7C484592048F}"/>
              </a:ext>
            </a:extLst>
          </p:cNvPr>
          <p:cNvSpPr>
            <a:spLocks noChangeAspect="1" noChangeArrowheads="1"/>
          </p:cNvSpPr>
          <p:nvPr/>
        </p:nvSpPr>
        <p:spPr bwMode="auto">
          <a:xfrm>
            <a:off x="53340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37" name="Group 936"/>
          <p:cNvGrpSpPr/>
          <p:nvPr>
            <p:custDataLst>
              <p:tags r:id="rId2"/>
            </p:custDataLst>
          </p:nvPr>
        </p:nvGrpSpPr>
        <p:grpSpPr>
          <a:xfrm>
            <a:off x="127000" y="76200"/>
            <a:ext cx="10718800" cy="431800"/>
            <a:chOff x="127000" y="76200"/>
            <a:chExt cx="10718800" cy="431800"/>
          </a:xfrm>
        </p:grpSpPr>
        <p:sp>
          <p:nvSpPr>
            <p:cNvPr id="891" name="TextBox 890">
              <a:hlinkClick r:id="rId51" action="ppaction://hlinksldjump" tooltip="367,2,Overview,1"/>
            </p:cNvPr>
            <p:cNvSpPr txBox="1"/>
            <p:nvPr>
              <p:custDataLst>
                <p:tags r:id="rId3"/>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92" name="Oval 891">
              <a:hlinkClick r:id="rId51" action="ppaction://hlinksldjump" tooltip="367,2,Overview,1"/>
            </p:cNvPr>
            <p:cNvSpPr/>
            <p:nvPr>
              <p:custDataLst>
                <p:tags r:id="rId4"/>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52" action="ppaction://hlinksldjump" tooltip="376,3,Thanks,2"/>
            </p:cNvPr>
            <p:cNvSpPr/>
            <p:nvPr>
              <p:custDataLst>
                <p:tags r:id="rId5"/>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TextBox 893">
              <a:hlinkClick r:id="rId53" action="ppaction://hlinksldjump" tooltip="409,4,Background,3"/>
            </p:cNvPr>
            <p:cNvSpPr txBox="1"/>
            <p:nvPr>
              <p:custDataLst>
                <p:tags r:id="rId6"/>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95" name="Oval 894">
              <a:hlinkClick r:id="rId53" action="ppaction://hlinksldjump" tooltip="409,4,Background,3"/>
            </p:cNvPr>
            <p:cNvSpPr/>
            <p:nvPr>
              <p:custDataLst>
                <p:tags r:id="rId7"/>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54" action="ppaction://hlinksldjump" tooltip="414,5,Background : Submissions,4"/>
            </p:cNvPr>
            <p:cNvSpPr/>
            <p:nvPr>
              <p:custDataLst>
                <p:tags r:id="rId8"/>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TextBox 896">
              <a:hlinkClick r:id="rId55" action="ppaction://hlinksldjump" tooltip="386,6,OVerview,5"/>
            </p:cNvPr>
            <p:cNvSpPr txBox="1"/>
            <p:nvPr>
              <p:custDataLst>
                <p:tags r:id="rId9"/>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98" name="Oval 897">
              <a:hlinkClick r:id="rId55" action="ppaction://hlinksldjump" tooltip="386,6,OVerview,5"/>
            </p:cNvPr>
            <p:cNvSpPr/>
            <p:nvPr>
              <p:custDataLst>
                <p:tags r:id="rId10"/>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56" action="ppaction://hlinksldjump" tooltip="412,7,Additional Annotation,6"/>
            </p:cNvPr>
            <p:cNvSpPr/>
            <p:nvPr>
              <p:custDataLst>
                <p:tags r:id="rId11"/>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57" action="ppaction://hlinksldjump" tooltip="416,8,Additional Annotation (cont),7"/>
            </p:cNvPr>
            <p:cNvSpPr/>
            <p:nvPr>
              <p:custDataLst>
                <p:tags r:id="rId12"/>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TextBox 900">
              <a:hlinkClick r:id="rId58" action="ppaction://hlinksldjump" tooltip="411,9,OVerview,8"/>
            </p:cNvPr>
            <p:cNvSpPr txBox="1"/>
            <p:nvPr>
              <p:custDataLst>
                <p:tags r:id="rId13"/>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902" name="Oval 901">
              <a:hlinkClick r:id="rId58" action="ppaction://hlinksldjump" tooltip="411,9,OVerview,8"/>
            </p:cNvPr>
            <p:cNvSpPr/>
            <p:nvPr>
              <p:custDataLst>
                <p:tags r:id="rId14"/>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Oval 902">
              <a:hlinkClick r:id="rId59" action="ppaction://hlinksldjump" tooltip="385,10,Task 1 overview,9"/>
            </p:cNvPr>
            <p:cNvSpPr/>
            <p:nvPr>
              <p:custDataLst>
                <p:tags r:id="rId15"/>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60" action="ppaction://hlinksldjump" tooltip="378,11,Bi-LSTM-CRF,10"/>
            </p:cNvPr>
            <p:cNvSpPr/>
            <p:nvPr>
              <p:custDataLst>
                <p:tags r:id="rId16"/>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61" action="ppaction://hlinksldjump" tooltip="380,12,Augmented Bi-LSTM-CRF: Utilizing additional resources,11"/>
            </p:cNvPr>
            <p:cNvSpPr/>
            <p:nvPr>
              <p:custDataLst>
                <p:tags r:id="rId17"/>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62" action="ppaction://hlinksldjump" tooltip="372,13,Augmented Bi-LSTM-CRF:Resources for sequence feature tags,12"/>
            </p:cNvPr>
            <p:cNvSpPr/>
            <p:nvPr>
              <p:custDataLst>
                <p:tags r:id="rId18"/>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63" action="ppaction://hlinksldjump" tooltip="374,14,Augmented Bi-LSTM-CRF Example: Input with semantic representation tag features,13"/>
            </p:cNvPr>
            <p:cNvSpPr/>
            <p:nvPr>
              <p:custDataLst>
                <p:tags r:id="rId19"/>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64" action="ppaction://hlinksldjump" tooltip="410,15,Augmented Bi-LSTM-CRF Example: Input with semantic representation tag features,14"/>
            </p:cNvPr>
            <p:cNvSpPr/>
            <p:nvPr>
              <p:custDataLst>
                <p:tags r:id="rId20"/>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65" action="ppaction://hlinksldjump" tooltip="375,16,Augmented Bi-LSTM-CRF model,15"/>
            </p:cNvPr>
            <p:cNvSpPr/>
            <p:nvPr>
              <p:custDataLst>
                <p:tags r:id="rId21"/>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66" action="ppaction://hlinksldjump" tooltip="377,17,“Two stage” ADE/REASON labeling model(labeling and classification),16"/>
            </p:cNvPr>
            <p:cNvSpPr/>
            <p:nvPr>
              <p:custDataLst>
                <p:tags r:id="rId22"/>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67" action="ppaction://hlinksldjump" tooltip="407,18,“Two stage” ADE/reason labeling model,17"/>
            </p:cNvPr>
            <p:cNvSpPr/>
            <p:nvPr>
              <p:custDataLst>
                <p:tags r:id="rId23"/>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68" action="ppaction://hlinksldjump" tooltip="413,19,Additional Annotation:clarification on submissions,18"/>
            </p:cNvPr>
            <p:cNvSpPr/>
            <p:nvPr>
              <p:custDataLst>
                <p:tags r:id="rId24"/>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69" action="ppaction://hlinksldjump" tooltip="381,20,Task 1 Results,19"/>
            </p:cNvPr>
            <p:cNvSpPr/>
            <p:nvPr>
              <p:custDataLst>
                <p:tags r:id="rId25"/>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TextBox 913">
              <a:hlinkClick r:id="rId70" action="ppaction://hlinksldjump" tooltip="387,21,OVerview,20"/>
            </p:cNvPr>
            <p:cNvSpPr txBox="1"/>
            <p:nvPr>
              <p:custDataLst>
                <p:tags r:id="rId26"/>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15" name="Oval 914">
              <a:hlinkClick r:id="rId70" action="ppaction://hlinksldjump" tooltip="387,21,OVerview,20"/>
            </p:cNvPr>
            <p:cNvSpPr/>
            <p:nvPr>
              <p:custDataLst>
                <p:tags r:id="rId27"/>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71" action="ppaction://hlinksldjump" tooltip="392,22,Task 2 overview,21"/>
            </p:cNvPr>
            <p:cNvSpPr/>
            <p:nvPr>
              <p:custDataLst>
                <p:tags r:id="rId28"/>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72" action="ppaction://hlinksldjump" tooltip="398,23,Relation extraction methods,22"/>
            </p:cNvPr>
            <p:cNvSpPr/>
            <p:nvPr>
              <p:custDataLst>
                <p:tags r:id="rId29"/>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Oval 917">
              <a:hlinkClick r:id="rId73" action="ppaction://hlinksldjump" tooltip="399,24,I. Identify possible relations,23"/>
            </p:cNvPr>
            <p:cNvSpPr/>
            <p:nvPr>
              <p:custDataLst>
                <p:tags r:id="rId30"/>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74" action="ppaction://hlinksldjump" tooltip="401,25,Relation extraction methods,24"/>
            </p:cNvPr>
            <p:cNvSpPr/>
            <p:nvPr>
              <p:custDataLst>
                <p:tags r:id="rId31"/>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75" action="ppaction://hlinksldjump" tooltip="402,26,II. Identify features,25"/>
            </p:cNvPr>
            <p:cNvSpPr/>
            <p:nvPr>
              <p:custDataLst>
                <p:tags r:id="rId32"/>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76" action="ppaction://hlinksldjump" tooltip="403,27,Text/Types of Candidate Entities,26"/>
            </p:cNvPr>
            <p:cNvSpPr/>
            <p:nvPr>
              <p:custDataLst>
                <p:tags r:id="rId33"/>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77" action="ppaction://hlinksldjump" tooltip="405,28,Entities between Candidate,27"/>
            </p:cNvPr>
            <p:cNvSpPr/>
            <p:nvPr>
              <p:custDataLst>
                <p:tags r:id="rId34"/>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Oval 922">
              <a:hlinkClick r:id="rId78" action="ppaction://hlinksldjump" tooltip="404,29,Token / pos tags,28"/>
            </p:cNvPr>
            <p:cNvSpPr/>
            <p:nvPr>
              <p:custDataLst>
                <p:tags r:id="rId35"/>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79" action="ppaction://hlinksldjump" tooltip="415,30,Distance between,29"/>
            </p:cNvPr>
            <p:cNvSpPr/>
            <p:nvPr>
              <p:custDataLst>
                <p:tags r:id="rId36"/>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Oval 924">
              <a:hlinkClick r:id="rId80" action="ppaction://hlinksldjump" tooltip="400,31,Relation extraction methods,30"/>
            </p:cNvPr>
            <p:cNvSpPr/>
            <p:nvPr>
              <p:custDataLst>
                <p:tags r:id="rId37"/>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6" name="Oval 925">
              <a:hlinkClick r:id="rId81" action="ppaction://hlinksldjump" tooltip="406,32,III. Classification Logic,31"/>
            </p:cNvPr>
            <p:cNvSpPr/>
            <p:nvPr>
              <p:custDataLst>
                <p:tags r:id="rId38"/>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7" name="Oval 926">
              <a:hlinkClick r:id="rId82" action="ppaction://hlinksldjump" tooltip="408,33,III. Relation model training,32"/>
            </p:cNvPr>
            <p:cNvSpPr/>
            <p:nvPr>
              <p:custDataLst>
                <p:tags r:id="rId39"/>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8" name="Oval 927">
              <a:hlinkClick r:id="rId83" action="ppaction://hlinksldjump" tooltip="396,34,Task 2 results,33"/>
            </p:cNvPr>
            <p:cNvSpPr/>
            <p:nvPr>
              <p:custDataLst>
                <p:tags r:id="rId40"/>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9" name="TextBox 928">
              <a:hlinkClick r:id="rId84" action="ppaction://hlinksldjump" tooltip="397,35,OVerview,34"/>
            </p:cNvPr>
            <p:cNvSpPr txBox="1"/>
            <p:nvPr>
              <p:custDataLst>
                <p:tags r:id="rId41"/>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30" name="Oval 929">
              <a:hlinkClick r:id="rId84" action="ppaction://hlinksldjump" tooltip="397,35,OVerview,34"/>
            </p:cNvPr>
            <p:cNvSpPr/>
            <p:nvPr>
              <p:custDataLst>
                <p:tags r:id="rId42"/>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1" name="Oval 930">
              <a:hlinkClick r:id="rId85" action="ppaction://hlinksldjump" tooltip="393,36,Task 3 overview,35"/>
            </p:cNvPr>
            <p:cNvSpPr/>
            <p:nvPr>
              <p:custDataLst>
                <p:tags r:id="rId43"/>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2" name="Oval 931">
              <a:hlinkClick r:id="rId86" action="ppaction://hlinksldjump" tooltip="395,37,Task 3 submission strategy,36"/>
            </p:cNvPr>
            <p:cNvSpPr/>
            <p:nvPr>
              <p:custDataLst>
                <p:tags r:id="rId44"/>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3" name="Oval 932">
              <a:hlinkClick r:id="rId87" action="ppaction://hlinksldjump" tooltip="390,38,Task 3 Results,37"/>
            </p:cNvPr>
            <p:cNvSpPr/>
            <p:nvPr>
              <p:custDataLst>
                <p:tags r:id="rId45"/>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4" name="TextBox 933">
              <a:hlinkClick r:id="rId88" action="ppaction://hlinksldjump" tooltip="391,39,OVerview,38"/>
            </p:cNvPr>
            <p:cNvSpPr txBox="1"/>
            <p:nvPr>
              <p:custDataLst>
                <p:tags r:id="rId46"/>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35" name="Oval 934">
              <a:hlinkClick r:id="rId88" action="ppaction://hlinksldjump" tooltip="391,39,OVerview,38"/>
            </p:cNvPr>
            <p:cNvSpPr/>
            <p:nvPr>
              <p:custDataLst>
                <p:tags r:id="rId47"/>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6" name="Oval 935">
              <a:hlinkClick r:id="rId89" action="ppaction://hlinksldjump" tooltip="384,40,Conclusion and future work,39"/>
            </p:cNvPr>
            <p:cNvSpPr/>
            <p:nvPr>
              <p:custDataLst>
                <p:tags r:id="rId48"/>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981950509"/>
      </p:ext>
    </p:extLst>
  </p:cSld>
  <p:clrMapOvr>
    <a:masterClrMapping/>
  </p:clrMapOvr>
  <mc:AlternateContent xmlns:mc="http://schemas.openxmlformats.org/markup-compatibility/2006" xmlns:p14="http://schemas.microsoft.com/office/powerpoint/2010/main">
    <mc:Choice Requires="p14">
      <p:transition spd="med" p14:dur="700" advTm="58850">
        <p:fade/>
      </p:transition>
    </mc:Choice>
    <mc:Fallback xmlns="">
      <p:transition spd="med" advTm="588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626C-B595-4C78-93D8-296779E90EC6}"/>
              </a:ext>
            </a:extLst>
          </p:cNvPr>
          <p:cNvSpPr>
            <a:spLocks noGrp="1"/>
          </p:cNvSpPr>
          <p:nvPr>
            <p:ph type="title"/>
          </p:nvPr>
        </p:nvSpPr>
        <p:spPr/>
        <p:txBody>
          <a:bodyPr/>
          <a:lstStyle/>
          <a:p>
            <a:r>
              <a:rPr lang="en-US" dirty="0"/>
              <a:t>Additional Annotation:</a:t>
            </a:r>
            <a:br>
              <a:rPr lang="en-US" dirty="0"/>
            </a:br>
            <a:r>
              <a:rPr lang="en-US" dirty="0"/>
              <a:t>clarification on submissions</a:t>
            </a:r>
          </a:p>
        </p:txBody>
      </p:sp>
      <p:sp>
        <p:nvSpPr>
          <p:cNvPr id="3" name="Content Placeholder 2">
            <a:extLst>
              <a:ext uri="{FF2B5EF4-FFF2-40B4-BE49-F238E27FC236}">
                <a16:creationId xmlns:a16="http://schemas.microsoft.com/office/drawing/2014/main" id="{FD6C23F5-8365-4A4B-BABD-AD2FCBFDD374}"/>
              </a:ext>
            </a:extLst>
          </p:cNvPr>
          <p:cNvSpPr>
            <a:spLocks noGrp="1"/>
          </p:cNvSpPr>
          <p:nvPr>
            <p:ph sz="half" idx="1"/>
          </p:nvPr>
        </p:nvSpPr>
        <p:spPr/>
        <p:txBody>
          <a:bodyPr/>
          <a:lstStyle/>
          <a:p>
            <a:r>
              <a:rPr lang="en-US" dirty="0"/>
              <a:t>Still need to measure impact of annotation more closely, however…</a:t>
            </a:r>
          </a:p>
        </p:txBody>
      </p:sp>
      <p:graphicFrame>
        <p:nvGraphicFramePr>
          <p:cNvPr id="4" name="Table 3"/>
          <p:cNvGraphicFramePr>
            <a:graphicFrameLocks noGrp="1"/>
          </p:cNvGraphicFramePr>
          <p:nvPr>
            <p:extLst>
              <p:ext uri="{D42A27DB-BD31-4B8C-83A1-F6EECF244321}">
                <p14:modId xmlns:p14="http://schemas.microsoft.com/office/powerpoint/2010/main" val="4034053655"/>
              </p:ext>
            </p:extLst>
          </p:nvPr>
        </p:nvGraphicFramePr>
        <p:xfrm>
          <a:off x="1347536" y="3685674"/>
          <a:ext cx="8422106" cy="3780000"/>
        </p:xfrm>
        <a:graphic>
          <a:graphicData uri="http://schemas.openxmlformats.org/drawingml/2006/table">
            <a:tbl>
              <a:tblPr firstRow="1" bandRow="1">
                <a:tableStyleId>{B301B821-A1FF-4177-AEE7-76D212191A09}</a:tableStyleId>
              </a:tblPr>
              <a:tblGrid>
                <a:gridCol w="4211053">
                  <a:extLst>
                    <a:ext uri="{9D8B030D-6E8A-4147-A177-3AD203B41FA5}">
                      <a16:colId xmlns:a16="http://schemas.microsoft.com/office/drawing/2014/main" val="2471067799"/>
                    </a:ext>
                  </a:extLst>
                </a:gridCol>
                <a:gridCol w="4211053">
                  <a:extLst>
                    <a:ext uri="{9D8B030D-6E8A-4147-A177-3AD203B41FA5}">
                      <a16:colId xmlns:a16="http://schemas.microsoft.com/office/drawing/2014/main" val="3305490050"/>
                    </a:ext>
                  </a:extLst>
                </a:gridCol>
              </a:tblGrid>
              <a:tr h="945000">
                <a:tc>
                  <a:txBody>
                    <a:bodyPr/>
                    <a:lstStyle/>
                    <a:p>
                      <a:r>
                        <a:rPr lang="en-US" dirty="0"/>
                        <a:t>NER model</a:t>
                      </a:r>
                    </a:p>
                  </a:txBody>
                  <a:tcPr/>
                </a:tc>
                <a:tc>
                  <a:txBody>
                    <a:bodyPr/>
                    <a:lstStyle/>
                    <a:p>
                      <a:r>
                        <a:rPr lang="en-US" dirty="0"/>
                        <a:t>Additional Annotation Data</a:t>
                      </a:r>
                      <a:r>
                        <a:rPr lang="en-US" baseline="0" dirty="0"/>
                        <a:t> Used?</a:t>
                      </a:r>
                    </a:p>
                    <a:p>
                      <a:r>
                        <a:rPr lang="en-US" baseline="0" dirty="0"/>
                        <a:t>(ADE and Reason annotations only)</a:t>
                      </a:r>
                      <a:endParaRPr lang="en-US" dirty="0"/>
                    </a:p>
                  </a:txBody>
                  <a:tcPr/>
                </a:tc>
                <a:extLst>
                  <a:ext uri="{0D108BD9-81ED-4DB2-BD59-A6C34878D82A}">
                    <a16:rowId xmlns:a16="http://schemas.microsoft.com/office/drawing/2014/main" val="3203743172"/>
                  </a:ext>
                </a:extLst>
              </a:tr>
              <a:tr h="945000">
                <a:tc>
                  <a:txBody>
                    <a:bodyPr/>
                    <a:lstStyle/>
                    <a:p>
                      <a:r>
                        <a:rPr lang="en-US" dirty="0"/>
                        <a:t>Bi-LSTM-CRF</a:t>
                      </a:r>
                    </a:p>
                  </a:txBody>
                  <a:tcPr/>
                </a:tc>
                <a:tc>
                  <a:txBody>
                    <a:bodyPr/>
                    <a:lstStyle/>
                    <a:p>
                      <a:r>
                        <a:rPr lang="en-US" dirty="0"/>
                        <a:t>Yes</a:t>
                      </a:r>
                    </a:p>
                  </a:txBody>
                  <a:tcPr/>
                </a:tc>
                <a:extLst>
                  <a:ext uri="{0D108BD9-81ED-4DB2-BD59-A6C34878D82A}">
                    <a16:rowId xmlns:a16="http://schemas.microsoft.com/office/drawing/2014/main" val="614682677"/>
                  </a:ext>
                </a:extLst>
              </a:tr>
              <a:tr h="945000">
                <a:tc>
                  <a:txBody>
                    <a:bodyPr/>
                    <a:lstStyle/>
                    <a:p>
                      <a:r>
                        <a:rPr lang="en-US" dirty="0"/>
                        <a:t>Augmented</a:t>
                      </a:r>
                      <a:r>
                        <a:rPr lang="en-US" baseline="0" dirty="0"/>
                        <a:t> Bi-LSTM-CRF</a:t>
                      </a:r>
                      <a:endParaRPr lang="en-US" dirty="0"/>
                    </a:p>
                  </a:txBody>
                  <a:tcPr/>
                </a:tc>
                <a:tc>
                  <a:txBody>
                    <a:bodyPr/>
                    <a:lstStyle/>
                    <a:p>
                      <a:r>
                        <a:rPr lang="en-US" dirty="0"/>
                        <a:t>No</a:t>
                      </a:r>
                    </a:p>
                  </a:txBody>
                  <a:tcPr/>
                </a:tc>
                <a:extLst>
                  <a:ext uri="{0D108BD9-81ED-4DB2-BD59-A6C34878D82A}">
                    <a16:rowId xmlns:a16="http://schemas.microsoft.com/office/drawing/2014/main" val="4115692516"/>
                  </a:ext>
                </a:extLst>
              </a:tr>
              <a:tr h="945000">
                <a:tc>
                  <a:txBody>
                    <a:bodyPr/>
                    <a:lstStyle/>
                    <a:p>
                      <a:r>
                        <a:rPr lang="en-US" dirty="0"/>
                        <a:t>“Two stage” model </a:t>
                      </a:r>
                    </a:p>
                  </a:txBody>
                  <a:tcPr/>
                </a:tc>
                <a:tc>
                  <a:txBody>
                    <a:bodyPr/>
                    <a:lstStyle/>
                    <a:p>
                      <a:r>
                        <a:rPr lang="en-US" dirty="0"/>
                        <a:t>Yes</a:t>
                      </a:r>
                    </a:p>
                  </a:txBody>
                  <a:tcPr/>
                </a:tc>
                <a:extLst>
                  <a:ext uri="{0D108BD9-81ED-4DB2-BD59-A6C34878D82A}">
                    <a16:rowId xmlns:a16="http://schemas.microsoft.com/office/drawing/2014/main" val="2179154987"/>
                  </a:ext>
                </a:extLst>
              </a:tr>
            </a:tbl>
          </a:graphicData>
        </a:graphic>
      </p:graphicFrame>
      <p:grpSp>
        <p:nvGrpSpPr>
          <p:cNvPr id="926" name="Group 925"/>
          <p:cNvGrpSpPr/>
          <p:nvPr>
            <p:custDataLst>
              <p:tags r:id="rId1"/>
            </p:custDataLst>
          </p:nvPr>
        </p:nvGrpSpPr>
        <p:grpSpPr>
          <a:xfrm>
            <a:off x="127000" y="76200"/>
            <a:ext cx="10718800" cy="431800"/>
            <a:chOff x="127000" y="76200"/>
            <a:chExt cx="10718800" cy="431800"/>
          </a:xfrm>
        </p:grpSpPr>
        <p:sp>
          <p:nvSpPr>
            <p:cNvPr id="880" name="TextBox 879">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1" name="Oval 880">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Oval 881">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3" name="TextBox 882">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4" name="Oval 883">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Oval 884">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6" name="TextBox 885">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7" name="Oval 886">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Oval 888">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TextBox 889">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1" name="Oval 890">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TextBox 902">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4" name="Oval 903">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TextBox 917">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9" name="Oval 918">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TextBox 922">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4" name="Oval 923">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Oval 924">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9775005"/>
      </p:ext>
    </p:extLst>
  </p:cSld>
  <p:clrMapOvr>
    <a:masterClrMapping/>
  </p:clrMapOvr>
  <mc:AlternateContent xmlns:mc="http://schemas.openxmlformats.org/markup-compatibility/2006" xmlns:p14="http://schemas.microsoft.com/office/powerpoint/2010/main">
    <mc:Choice Requires="p14">
      <p:transition spd="med" p14:dur="700" advTm="41369">
        <p:fade/>
      </p:transition>
    </mc:Choice>
    <mc:Fallback xmlns="">
      <p:transition spd="med" advTm="4136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Overview</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r>
              <a:rPr lang="en-US" sz="2800" dirty="0"/>
              <a:t>Background</a:t>
            </a:r>
          </a:p>
          <a:p>
            <a:r>
              <a:rPr lang="en-US" sz="2800" dirty="0"/>
              <a:t>Additional Annotation</a:t>
            </a:r>
          </a:p>
          <a:p>
            <a:r>
              <a:rPr lang="en-US" sz="2800" dirty="0"/>
              <a:t>Task 1: Named Entity Recognition</a:t>
            </a:r>
          </a:p>
          <a:p>
            <a:r>
              <a:rPr lang="en-US" sz="2800" dirty="0"/>
              <a:t>Task 2: Relation Extraction</a:t>
            </a:r>
          </a:p>
          <a:p>
            <a:r>
              <a:rPr lang="en-US" sz="2800" dirty="0"/>
              <a:t>Task 3: End-to-end</a:t>
            </a:r>
          </a:p>
          <a:p>
            <a:r>
              <a:rPr lang="en-US" sz="2800" dirty="0"/>
              <a:t>Conclusion and Future Work</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1485540"/>
      </p:ext>
    </p:extLst>
  </p:cSld>
  <p:clrMapOvr>
    <a:masterClrMapping/>
  </p:clrMapOvr>
  <mc:AlternateContent xmlns:mc="http://schemas.openxmlformats.org/markup-compatibility/2006" xmlns:p14="http://schemas.microsoft.com/office/powerpoint/2010/main">
    <mc:Choice Requires="p14">
      <p:transition spd="med" p14:dur="700" advTm="26225">
        <p:fade/>
      </p:transition>
    </mc:Choice>
    <mc:Fallback xmlns="">
      <p:transition spd="med" advTm="2622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626C-B595-4C78-93D8-296779E90EC6}"/>
              </a:ext>
            </a:extLst>
          </p:cNvPr>
          <p:cNvSpPr>
            <a:spLocks noGrp="1"/>
          </p:cNvSpPr>
          <p:nvPr>
            <p:ph type="title"/>
          </p:nvPr>
        </p:nvSpPr>
        <p:spPr/>
        <p:txBody>
          <a:bodyPr/>
          <a:lstStyle/>
          <a:p>
            <a:r>
              <a:rPr lang="en-US" dirty="0"/>
              <a:t>Task 1 Results</a:t>
            </a:r>
          </a:p>
        </p:txBody>
      </p:sp>
      <p:sp>
        <p:nvSpPr>
          <p:cNvPr id="8" name="Content Placeholder 7"/>
          <p:cNvSpPr>
            <a:spLocks noGrp="1"/>
          </p:cNvSpPr>
          <p:nvPr>
            <p:ph sz="half" idx="1"/>
          </p:nvPr>
        </p:nvSpPr>
        <p:spPr/>
        <p:txBody>
          <a:bodyPr/>
          <a:lstStyle/>
          <a:p>
            <a:endParaRPr lang="en-US"/>
          </a:p>
        </p:txBody>
      </p:sp>
      <p:pic>
        <p:nvPicPr>
          <p:cNvPr id="2064" name="Picture 16">
            <a:extLst>
              <a:ext uri="{FF2B5EF4-FFF2-40B4-BE49-F238E27FC236}">
                <a16:creationId xmlns:a16="http://schemas.microsoft.com/office/drawing/2014/main" id="{AB116D44-A58B-4DB2-B6B5-2E7B88DF8A01}"/>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02771" y="1233761"/>
            <a:ext cx="10438463" cy="645155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Down 3">
            <a:extLst>
              <a:ext uri="{FF2B5EF4-FFF2-40B4-BE49-F238E27FC236}">
                <a16:creationId xmlns:a16="http://schemas.microsoft.com/office/drawing/2014/main" id="{EFD433F3-63DC-4695-B066-52435279A152}"/>
              </a:ext>
            </a:extLst>
          </p:cNvPr>
          <p:cNvSpPr/>
          <p:nvPr/>
        </p:nvSpPr>
        <p:spPr>
          <a:xfrm>
            <a:off x="9639300" y="694482"/>
            <a:ext cx="504825" cy="13589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2DD73B6B-66B2-4393-A2BD-49ED7478A1B3}"/>
              </a:ext>
            </a:extLst>
          </p:cNvPr>
          <p:cNvSpPr/>
          <p:nvPr/>
        </p:nvSpPr>
        <p:spPr>
          <a:xfrm>
            <a:off x="6121400" y="3051863"/>
            <a:ext cx="504825" cy="13589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944" name="Group 2943"/>
          <p:cNvGrpSpPr/>
          <p:nvPr>
            <p:custDataLst>
              <p:tags r:id="rId1"/>
            </p:custDataLst>
          </p:nvPr>
        </p:nvGrpSpPr>
        <p:grpSpPr>
          <a:xfrm>
            <a:off x="127000" y="76200"/>
            <a:ext cx="10718800" cy="431800"/>
            <a:chOff x="127000" y="76200"/>
            <a:chExt cx="10718800" cy="431800"/>
          </a:xfrm>
        </p:grpSpPr>
        <p:sp>
          <p:nvSpPr>
            <p:cNvPr id="2898" name="TextBox 2897">
              <a:hlinkClick r:id="rId51"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2899" name="Oval 2898">
              <a:hlinkClick r:id="rId51"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0" name="Oval 2899">
              <a:hlinkClick r:id="rId52"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1" name="TextBox 2900">
              <a:hlinkClick r:id="rId53"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2902" name="Oval 2901">
              <a:hlinkClick r:id="rId53"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3" name="Oval 2902">
              <a:hlinkClick r:id="rId54"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4" name="TextBox 2903">
              <a:hlinkClick r:id="rId55"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2905" name="Oval 2904">
              <a:hlinkClick r:id="rId55"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6" name="Oval 2905">
              <a:hlinkClick r:id="rId56"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7" name="Oval 2906">
              <a:hlinkClick r:id="rId57"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8" name="TextBox 2907">
              <a:hlinkClick r:id="rId58"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2909" name="Oval 2908">
              <a:hlinkClick r:id="rId58"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0" name="Oval 2909">
              <a:hlinkClick r:id="rId59"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1" name="Oval 2910">
              <a:hlinkClick r:id="rId60"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2" name="Oval 2911">
              <a:hlinkClick r:id="rId61"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3" name="Oval 2912">
              <a:hlinkClick r:id="rId62"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4" name="Oval 2913">
              <a:hlinkClick r:id="rId63"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5" name="Oval 2914">
              <a:hlinkClick r:id="rId64"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6" name="Oval 2915">
              <a:hlinkClick r:id="rId65"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7" name="Oval 2916">
              <a:hlinkClick r:id="rId66"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8" name="Oval 2917">
              <a:hlinkClick r:id="rId67"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9" name="Oval 2918">
              <a:hlinkClick r:id="rId68"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0" name="Oval 2919">
              <a:hlinkClick r:id="rId69"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1" name="TextBox 2920">
              <a:hlinkClick r:id="rId70"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2922" name="Oval 2921">
              <a:hlinkClick r:id="rId70"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3" name="Oval 2922">
              <a:hlinkClick r:id="rId71"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4" name="Oval 2923">
              <a:hlinkClick r:id="rId72"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5" name="Oval 2924">
              <a:hlinkClick r:id="rId73"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6" name="Oval 2925">
              <a:hlinkClick r:id="rId74"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7" name="Oval 2926">
              <a:hlinkClick r:id="rId75"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8" name="Oval 2927">
              <a:hlinkClick r:id="rId76"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9" name="Oval 2928">
              <a:hlinkClick r:id="rId77"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0" name="Oval 2929">
              <a:hlinkClick r:id="rId78"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1" name="Oval 2930">
              <a:hlinkClick r:id="rId79"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2" name="Oval 2931">
              <a:hlinkClick r:id="rId80"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3" name="Oval 2932">
              <a:hlinkClick r:id="rId81"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4" name="Oval 2933">
              <a:hlinkClick r:id="rId82"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5" name="Oval 2934">
              <a:hlinkClick r:id="rId83"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6" name="TextBox 2935">
              <a:hlinkClick r:id="rId84"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2937" name="Oval 2936">
              <a:hlinkClick r:id="rId84"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8" name="Oval 2937">
              <a:hlinkClick r:id="rId85"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9" name="Oval 2938">
              <a:hlinkClick r:id="rId86"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0" name="Oval 2939">
              <a:hlinkClick r:id="rId87"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1" name="TextBox 2940">
              <a:hlinkClick r:id="rId88"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2942" name="Oval 2941">
              <a:hlinkClick r:id="rId88"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3" name="Oval 2942">
              <a:hlinkClick r:id="rId89"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5186675"/>
      </p:ext>
    </p:extLst>
  </p:cSld>
  <p:clrMapOvr>
    <a:masterClrMapping/>
  </p:clrMapOvr>
  <mc:AlternateContent xmlns:mc="http://schemas.openxmlformats.org/markup-compatibility/2006" xmlns:p14="http://schemas.microsoft.com/office/powerpoint/2010/main">
    <mc:Choice Requires="p14">
      <p:transition spd="med" p14:dur="700" advTm="30337">
        <p:fade/>
      </p:transition>
    </mc:Choice>
    <mc:Fallback xmlns="">
      <p:transition spd="med" advTm="303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OVerview</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r>
              <a:rPr lang="en-US" sz="2800" dirty="0"/>
              <a:t>Background</a:t>
            </a:r>
          </a:p>
          <a:p>
            <a:r>
              <a:rPr lang="en-US" sz="2800" dirty="0"/>
              <a:t>Additional Annotation</a:t>
            </a:r>
          </a:p>
          <a:p>
            <a:r>
              <a:rPr lang="en-US" sz="2800" dirty="0"/>
              <a:t>Task 1: Named Entity Recognition</a:t>
            </a:r>
          </a:p>
          <a:p>
            <a:r>
              <a:rPr lang="en-US" sz="2800" b="1" dirty="0"/>
              <a:t>Task 2: Relation Extraction</a:t>
            </a:r>
          </a:p>
          <a:p>
            <a:r>
              <a:rPr lang="en-US" sz="2800" dirty="0"/>
              <a:t>Task 3: End-to-end</a:t>
            </a:r>
          </a:p>
          <a:p>
            <a:r>
              <a:rPr lang="en-US" sz="2800" dirty="0"/>
              <a:t>Conclusion and Future Work</a:t>
            </a:r>
          </a:p>
        </p:txBody>
      </p:sp>
      <p:grpSp>
        <p:nvGrpSpPr>
          <p:cNvPr id="925" name="Group 924"/>
          <p:cNvGrpSpPr/>
          <p:nvPr>
            <p:custDataLst>
              <p:tags r:id="rId2"/>
            </p:custDataLst>
          </p:nvPr>
        </p:nvGrpSpPr>
        <p:grpSpPr>
          <a:xfrm>
            <a:off x="127000" y="76200"/>
            <a:ext cx="10718800" cy="431800"/>
            <a:chOff x="127000" y="76200"/>
            <a:chExt cx="10718800" cy="431800"/>
          </a:xfrm>
        </p:grpSpPr>
        <p:sp>
          <p:nvSpPr>
            <p:cNvPr id="879" name="TextBox 878">
              <a:hlinkClick r:id="rId51" action="ppaction://hlinksldjump" tooltip="367,2,Overview,1"/>
            </p:cNvPr>
            <p:cNvSpPr txBox="1"/>
            <p:nvPr>
              <p:custDataLst>
                <p:tags r:id="rId3"/>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1" action="ppaction://hlinksldjump" tooltip="367,2,Overview,1"/>
            </p:cNvPr>
            <p:cNvSpPr/>
            <p:nvPr>
              <p:custDataLst>
                <p:tags r:id="rId4"/>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2" action="ppaction://hlinksldjump" tooltip="376,3,Thanks,2"/>
            </p:cNvPr>
            <p:cNvSpPr/>
            <p:nvPr>
              <p:custDataLst>
                <p:tags r:id="rId5"/>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3" action="ppaction://hlinksldjump" tooltip="409,4,Background,3"/>
            </p:cNvPr>
            <p:cNvSpPr txBox="1"/>
            <p:nvPr>
              <p:custDataLst>
                <p:tags r:id="rId6"/>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3" action="ppaction://hlinksldjump" tooltip="409,4,Background,3"/>
            </p:cNvPr>
            <p:cNvSpPr/>
            <p:nvPr>
              <p:custDataLst>
                <p:tags r:id="rId7"/>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4" action="ppaction://hlinksldjump" tooltip="414,5,Background : Submissions,4"/>
            </p:cNvPr>
            <p:cNvSpPr/>
            <p:nvPr>
              <p:custDataLst>
                <p:tags r:id="rId8"/>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5" action="ppaction://hlinksldjump" tooltip="386,6,OVerview,5"/>
            </p:cNvPr>
            <p:cNvSpPr txBox="1"/>
            <p:nvPr>
              <p:custDataLst>
                <p:tags r:id="rId9"/>
              </p:custDataLst>
            </p:nvPr>
          </p:nvSpPr>
          <p:spPr>
            <a:xfrm>
              <a:off x="1239390" y="76200"/>
              <a:ext cx="707292" cy="184666"/>
            </a:xfrm>
            <a:prstGeom prst="rect">
              <a:avLst/>
            </a:prstGeom>
            <a:noFill/>
          </p:spPr>
          <p:txBody>
            <a:bodyPr vert="horz" lIns="0" tIns="0" rIns="0" bIns="0" rtlCol="0" anchorCtr="1">
              <a:spAutoFit/>
            </a:bodyPr>
            <a:lstStyle/>
            <a:p>
              <a:r>
                <a:rPr lang="en-US" sz="1200" dirty="0">
                  <a:solidFill>
                    <a:srgbClr val="953735"/>
                  </a:solidFill>
                  <a:latin typeface="Calibri" panose="020F0502020204030204" pitchFamily="34" charset="0"/>
                </a:rPr>
                <a:t>Annotation</a:t>
              </a:r>
            </a:p>
          </p:txBody>
        </p:sp>
        <p:sp>
          <p:nvSpPr>
            <p:cNvPr id="886" name="Oval 885">
              <a:hlinkClick r:id="rId55" action="ppaction://hlinksldjump" tooltip="386,6,OVerview,5"/>
            </p:cNvPr>
            <p:cNvSpPr/>
            <p:nvPr>
              <p:custDataLst>
                <p:tags r:id="rId10"/>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6" action="ppaction://hlinksldjump" tooltip="412,7,Additional Annotation,6"/>
            </p:cNvPr>
            <p:cNvSpPr/>
            <p:nvPr>
              <p:custDataLst>
                <p:tags r:id="rId11"/>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7" action="ppaction://hlinksldjump" tooltip="416,8,Additional Annotation (cont),7"/>
            </p:cNvPr>
            <p:cNvSpPr/>
            <p:nvPr>
              <p:custDataLst>
                <p:tags r:id="rId12"/>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8" action="ppaction://hlinksldjump" tooltip="411,9,OVerview,8"/>
            </p:cNvPr>
            <p:cNvSpPr txBox="1"/>
            <p:nvPr>
              <p:custDataLst>
                <p:tags r:id="rId13"/>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8" action="ppaction://hlinksldjump" tooltip="411,9,OVerview,8"/>
            </p:cNvPr>
            <p:cNvSpPr/>
            <p:nvPr>
              <p:custDataLst>
                <p:tags r:id="rId14"/>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9" action="ppaction://hlinksldjump" tooltip="385,10,Task 1 overview,9"/>
            </p:cNvPr>
            <p:cNvSpPr/>
            <p:nvPr>
              <p:custDataLst>
                <p:tags r:id="rId15"/>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60" action="ppaction://hlinksldjump" tooltip="378,11,Bi-LSTM-CRF,10"/>
            </p:cNvPr>
            <p:cNvSpPr/>
            <p:nvPr>
              <p:custDataLst>
                <p:tags r:id="rId16"/>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1" action="ppaction://hlinksldjump" tooltip="380,12,Augmented Bi-LSTM-CRF: Utilizing additional resources,11"/>
            </p:cNvPr>
            <p:cNvSpPr/>
            <p:nvPr>
              <p:custDataLst>
                <p:tags r:id="rId17"/>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2" action="ppaction://hlinksldjump" tooltip="372,13,Augmented Bi-LSTM-CRF:Resources for sequence feature tags,12"/>
            </p:cNvPr>
            <p:cNvSpPr/>
            <p:nvPr>
              <p:custDataLst>
                <p:tags r:id="rId18"/>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3" action="ppaction://hlinksldjump" tooltip="374,14,Augmented Bi-LSTM-CRF Example: Input with semantic representation tag features,13"/>
            </p:cNvPr>
            <p:cNvSpPr/>
            <p:nvPr>
              <p:custDataLst>
                <p:tags r:id="rId19"/>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4" action="ppaction://hlinksldjump" tooltip="410,15,Augmented Bi-LSTM-CRF Example: Input with semantic representation tag features,14"/>
            </p:cNvPr>
            <p:cNvSpPr/>
            <p:nvPr>
              <p:custDataLst>
                <p:tags r:id="rId20"/>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5" action="ppaction://hlinksldjump" tooltip="375,16,Augmented Bi-LSTM-CRF model,15"/>
            </p:cNvPr>
            <p:cNvSpPr/>
            <p:nvPr>
              <p:custDataLst>
                <p:tags r:id="rId21"/>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6" action="ppaction://hlinksldjump" tooltip="377,17,“Two stage” ADE/REASON labeling model(labeling and classification),16"/>
            </p:cNvPr>
            <p:cNvSpPr/>
            <p:nvPr>
              <p:custDataLst>
                <p:tags r:id="rId22"/>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7" action="ppaction://hlinksldjump" tooltip="407,18,“Two stage” ADE/reason labeling model,17"/>
            </p:cNvPr>
            <p:cNvSpPr/>
            <p:nvPr>
              <p:custDataLst>
                <p:tags r:id="rId23"/>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8" action="ppaction://hlinksldjump" tooltip="413,19,Additional Annotation:clarification on submissions,18"/>
            </p:cNvPr>
            <p:cNvSpPr/>
            <p:nvPr>
              <p:custDataLst>
                <p:tags r:id="rId24"/>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9" action="ppaction://hlinksldjump" tooltip="381,20,Task 1 Results,19"/>
            </p:cNvPr>
            <p:cNvSpPr/>
            <p:nvPr>
              <p:custDataLst>
                <p:tags r:id="rId25"/>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70" action="ppaction://hlinksldjump" tooltip="387,21,OVerview,20"/>
            </p:cNvPr>
            <p:cNvSpPr txBox="1"/>
            <p:nvPr>
              <p:custDataLst>
                <p:tags r:id="rId26"/>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70" action="ppaction://hlinksldjump" tooltip="387,21,OVerview,20"/>
            </p:cNvPr>
            <p:cNvSpPr/>
            <p:nvPr>
              <p:custDataLst>
                <p:tags r:id="rId27"/>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1" action="ppaction://hlinksldjump" tooltip="392,22,Task 2 overview,21"/>
            </p:cNvPr>
            <p:cNvSpPr/>
            <p:nvPr>
              <p:custDataLst>
                <p:tags r:id="rId28"/>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2" action="ppaction://hlinksldjump" tooltip="398,23,Relation extraction methods,22"/>
            </p:cNvPr>
            <p:cNvSpPr/>
            <p:nvPr>
              <p:custDataLst>
                <p:tags r:id="rId29"/>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3" action="ppaction://hlinksldjump" tooltip="399,24,I. Identify possible relations,23"/>
            </p:cNvPr>
            <p:cNvSpPr/>
            <p:nvPr>
              <p:custDataLst>
                <p:tags r:id="rId30"/>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4" action="ppaction://hlinksldjump" tooltip="401,25,Relation extraction methods,24"/>
            </p:cNvPr>
            <p:cNvSpPr/>
            <p:nvPr>
              <p:custDataLst>
                <p:tags r:id="rId31"/>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5" action="ppaction://hlinksldjump" tooltip="402,26,II. Identify features,25"/>
            </p:cNvPr>
            <p:cNvSpPr/>
            <p:nvPr>
              <p:custDataLst>
                <p:tags r:id="rId32"/>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6" action="ppaction://hlinksldjump" tooltip="403,27,Text/Types of Candidate Entities,26"/>
            </p:cNvPr>
            <p:cNvSpPr/>
            <p:nvPr>
              <p:custDataLst>
                <p:tags r:id="rId33"/>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7" action="ppaction://hlinksldjump" tooltip="405,28,Entities between Candidate,27"/>
            </p:cNvPr>
            <p:cNvSpPr/>
            <p:nvPr>
              <p:custDataLst>
                <p:tags r:id="rId34"/>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8" action="ppaction://hlinksldjump" tooltip="404,29,Token / pos tags,28"/>
            </p:cNvPr>
            <p:cNvSpPr/>
            <p:nvPr>
              <p:custDataLst>
                <p:tags r:id="rId35"/>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9" action="ppaction://hlinksldjump" tooltip="415,30,Distance between,29"/>
            </p:cNvPr>
            <p:cNvSpPr/>
            <p:nvPr>
              <p:custDataLst>
                <p:tags r:id="rId36"/>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80" action="ppaction://hlinksldjump" tooltip="400,31,Relation extraction methods,30"/>
            </p:cNvPr>
            <p:cNvSpPr/>
            <p:nvPr>
              <p:custDataLst>
                <p:tags r:id="rId37"/>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1" action="ppaction://hlinksldjump" tooltip="406,32,III. Classification Logic,31"/>
            </p:cNvPr>
            <p:cNvSpPr/>
            <p:nvPr>
              <p:custDataLst>
                <p:tags r:id="rId38"/>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2" action="ppaction://hlinksldjump" tooltip="408,33,III. Relation model training,32"/>
            </p:cNvPr>
            <p:cNvSpPr/>
            <p:nvPr>
              <p:custDataLst>
                <p:tags r:id="rId39"/>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3" action="ppaction://hlinksldjump" tooltip="396,34,Task 2 results,33"/>
            </p:cNvPr>
            <p:cNvSpPr/>
            <p:nvPr>
              <p:custDataLst>
                <p:tags r:id="rId40"/>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4" action="ppaction://hlinksldjump" tooltip="397,35,OVerview,34"/>
            </p:cNvPr>
            <p:cNvSpPr txBox="1"/>
            <p:nvPr>
              <p:custDataLst>
                <p:tags r:id="rId41"/>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4" action="ppaction://hlinksldjump" tooltip="397,35,OVerview,34"/>
            </p:cNvPr>
            <p:cNvSpPr/>
            <p:nvPr>
              <p:custDataLst>
                <p:tags r:id="rId42"/>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5" action="ppaction://hlinksldjump" tooltip="393,36,Task 3 overview,35"/>
            </p:cNvPr>
            <p:cNvSpPr/>
            <p:nvPr>
              <p:custDataLst>
                <p:tags r:id="rId43"/>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6" action="ppaction://hlinksldjump" tooltip="395,37,Task 3 submission strategy,36"/>
            </p:cNvPr>
            <p:cNvSpPr/>
            <p:nvPr>
              <p:custDataLst>
                <p:tags r:id="rId44"/>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7" action="ppaction://hlinksldjump" tooltip="390,38,Task 3 Results,37"/>
            </p:cNvPr>
            <p:cNvSpPr/>
            <p:nvPr>
              <p:custDataLst>
                <p:tags r:id="rId45"/>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8" action="ppaction://hlinksldjump" tooltip="391,39,OVerview,38"/>
            </p:cNvPr>
            <p:cNvSpPr txBox="1"/>
            <p:nvPr>
              <p:custDataLst>
                <p:tags r:id="rId46"/>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8" action="ppaction://hlinksldjump" tooltip="391,39,OVerview,38"/>
            </p:cNvPr>
            <p:cNvSpPr/>
            <p:nvPr>
              <p:custDataLst>
                <p:tags r:id="rId47"/>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9" action="ppaction://hlinksldjump" tooltip="384,40,Conclusion and future work,39"/>
            </p:cNvPr>
            <p:cNvSpPr/>
            <p:nvPr>
              <p:custDataLst>
                <p:tags r:id="rId48"/>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4123147880"/>
      </p:ext>
    </p:extLst>
  </p:cSld>
  <p:clrMapOvr>
    <a:masterClrMapping/>
  </p:clrMapOvr>
  <mc:AlternateContent xmlns:mc="http://schemas.openxmlformats.org/markup-compatibility/2006" xmlns:p14="http://schemas.microsoft.com/office/powerpoint/2010/main">
    <mc:Choice Requires="p14">
      <p:transition spd="med" p14:dur="700" advTm="5189">
        <p:fade/>
      </p:transition>
    </mc:Choice>
    <mc:Fallback xmlns="">
      <p:transition spd="med" advTm="5189">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Picture 224">
            <a:extLst>
              <a:ext uri="{FF2B5EF4-FFF2-40B4-BE49-F238E27FC236}">
                <a16:creationId xmlns:a16="http://schemas.microsoft.com/office/drawing/2014/main" id="{1112C760-E772-458B-8F1C-F3B3BD2D1D8D}"/>
              </a:ext>
            </a:extLst>
          </p:cNvPr>
          <p:cNvPicPr>
            <a:picLocks noChangeAspect="1"/>
          </p:cNvPicPr>
          <p:nvPr/>
        </p:nvPicPr>
        <p:blipFill>
          <a:blip r:embed="rId50"/>
          <a:stretch>
            <a:fillRect/>
          </a:stretch>
        </p:blipFill>
        <p:spPr>
          <a:xfrm>
            <a:off x="6666897" y="2716546"/>
            <a:ext cx="723900" cy="942975"/>
          </a:xfrm>
          <a:prstGeom prst="rect">
            <a:avLst/>
          </a:prstGeom>
        </p:spPr>
      </p:pic>
      <p:pic>
        <p:nvPicPr>
          <p:cNvPr id="224" name="Picture 223">
            <a:extLst>
              <a:ext uri="{FF2B5EF4-FFF2-40B4-BE49-F238E27FC236}">
                <a16:creationId xmlns:a16="http://schemas.microsoft.com/office/drawing/2014/main" id="{3DDBA0DE-4098-44FC-85F7-8F3DDBA1E729}"/>
              </a:ext>
            </a:extLst>
          </p:cNvPr>
          <p:cNvPicPr>
            <a:picLocks noChangeAspect="1"/>
          </p:cNvPicPr>
          <p:nvPr/>
        </p:nvPicPr>
        <p:blipFill>
          <a:blip r:embed="rId50"/>
          <a:stretch>
            <a:fillRect/>
          </a:stretch>
        </p:blipFill>
        <p:spPr>
          <a:xfrm>
            <a:off x="6708831" y="4023963"/>
            <a:ext cx="723900" cy="942975"/>
          </a:xfrm>
          <a:prstGeom prst="rect">
            <a:avLst/>
          </a:prstGeom>
        </p:spPr>
      </p:pic>
      <p:sp>
        <p:nvSpPr>
          <p:cNvPr id="2" name="Title 1">
            <a:extLst>
              <a:ext uri="{FF2B5EF4-FFF2-40B4-BE49-F238E27FC236}">
                <a16:creationId xmlns:a16="http://schemas.microsoft.com/office/drawing/2014/main" id="{C03A1BC5-E961-49B3-BCD2-8DD19FB02ACB}"/>
              </a:ext>
            </a:extLst>
          </p:cNvPr>
          <p:cNvSpPr>
            <a:spLocks noGrp="1"/>
          </p:cNvSpPr>
          <p:nvPr>
            <p:ph type="title"/>
          </p:nvPr>
        </p:nvSpPr>
        <p:spPr/>
        <p:txBody>
          <a:bodyPr/>
          <a:lstStyle/>
          <a:p>
            <a:r>
              <a:rPr lang="en-US" dirty="0"/>
              <a:t>Task 2 overview</a:t>
            </a:r>
          </a:p>
        </p:txBody>
      </p:sp>
      <p:pic>
        <p:nvPicPr>
          <p:cNvPr id="186" name="Google Shape;426;p59" descr="Image result for document">
            <a:extLst>
              <a:ext uri="{FF2B5EF4-FFF2-40B4-BE49-F238E27FC236}">
                <a16:creationId xmlns:a16="http://schemas.microsoft.com/office/drawing/2014/main" id="{A1E76ABE-9F28-4AF8-912F-D3FA30A5D946}"/>
              </a:ext>
            </a:extLst>
          </p:cNvPr>
          <p:cNvPicPr preferRelativeResize="0"/>
          <p:nvPr/>
        </p:nvPicPr>
        <p:blipFill rotWithShape="1">
          <a:blip r:embed="rId51">
            <a:alphaModFix/>
          </a:blip>
          <a:srcRect l="15821" r="13195"/>
          <a:stretch/>
        </p:blipFill>
        <p:spPr>
          <a:xfrm>
            <a:off x="1926561" y="2757005"/>
            <a:ext cx="752425" cy="945025"/>
          </a:xfrm>
          <a:prstGeom prst="rect">
            <a:avLst/>
          </a:prstGeom>
          <a:noFill/>
          <a:ln>
            <a:noFill/>
          </a:ln>
        </p:spPr>
      </p:pic>
      <p:pic>
        <p:nvPicPr>
          <p:cNvPr id="188" name="Google Shape;428;p59" descr="Image result for document">
            <a:extLst>
              <a:ext uri="{FF2B5EF4-FFF2-40B4-BE49-F238E27FC236}">
                <a16:creationId xmlns:a16="http://schemas.microsoft.com/office/drawing/2014/main" id="{F4716FF8-7263-4411-BBD0-1420C69D5E1E}"/>
              </a:ext>
            </a:extLst>
          </p:cNvPr>
          <p:cNvPicPr preferRelativeResize="0"/>
          <p:nvPr/>
        </p:nvPicPr>
        <p:blipFill rotWithShape="1">
          <a:blip r:embed="rId51">
            <a:alphaModFix/>
          </a:blip>
          <a:srcRect l="15821" r="13195"/>
          <a:stretch/>
        </p:blipFill>
        <p:spPr>
          <a:xfrm>
            <a:off x="1926561" y="4030130"/>
            <a:ext cx="752425" cy="945025"/>
          </a:xfrm>
          <a:prstGeom prst="rect">
            <a:avLst/>
          </a:prstGeom>
          <a:noFill/>
          <a:ln>
            <a:noFill/>
          </a:ln>
        </p:spPr>
      </p:pic>
      <p:sp>
        <p:nvSpPr>
          <p:cNvPr id="190" name="Google Shape;430;p59">
            <a:extLst>
              <a:ext uri="{FF2B5EF4-FFF2-40B4-BE49-F238E27FC236}">
                <a16:creationId xmlns:a16="http://schemas.microsoft.com/office/drawing/2014/main" id="{9E861F6F-80DA-4272-8D6B-5D848B319E04}"/>
              </a:ext>
            </a:extLst>
          </p:cNvPr>
          <p:cNvSpPr/>
          <p:nvPr/>
        </p:nvSpPr>
        <p:spPr>
          <a:xfrm rot="10800000" flipH="1">
            <a:off x="2155861" y="4716131"/>
            <a:ext cx="379200" cy="138000"/>
          </a:xfrm>
          <a:prstGeom prst="rect">
            <a:avLst/>
          </a:prstGeom>
          <a:solidFill>
            <a:srgbClr val="8E7CC3"/>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31;p59">
            <a:extLst>
              <a:ext uri="{FF2B5EF4-FFF2-40B4-BE49-F238E27FC236}">
                <a16:creationId xmlns:a16="http://schemas.microsoft.com/office/drawing/2014/main" id="{8DF471F2-3713-45DD-AA6F-4648E73CD39E}"/>
              </a:ext>
            </a:extLst>
          </p:cNvPr>
          <p:cNvSpPr txBox="1"/>
          <p:nvPr/>
        </p:nvSpPr>
        <p:spPr>
          <a:xfrm>
            <a:off x="2535061" y="2082180"/>
            <a:ext cx="3046500" cy="6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0000"/>
                </a:solidFill>
                <a:latin typeface="Century Gothic" panose="020B0502020202020204" pitchFamily="34" charset="0"/>
              </a:rPr>
              <a:t>Predicted Entities</a:t>
            </a:r>
            <a:endParaRPr sz="2400" b="1" dirty="0">
              <a:solidFill>
                <a:srgbClr val="FF0000"/>
              </a:solidFill>
              <a:latin typeface="Century Gothic" panose="020B0502020202020204" pitchFamily="34" charset="0"/>
            </a:endParaRPr>
          </a:p>
        </p:txBody>
      </p:sp>
      <p:cxnSp>
        <p:nvCxnSpPr>
          <p:cNvPr id="192" name="Google Shape;432;p59">
            <a:extLst>
              <a:ext uri="{FF2B5EF4-FFF2-40B4-BE49-F238E27FC236}">
                <a16:creationId xmlns:a16="http://schemas.microsoft.com/office/drawing/2014/main" id="{A7803FB6-09F5-4628-9ED6-940C30068B44}"/>
              </a:ext>
            </a:extLst>
          </p:cNvPr>
          <p:cNvCxnSpPr>
            <a:cxnSpLocks/>
          </p:cNvCxnSpPr>
          <p:nvPr/>
        </p:nvCxnSpPr>
        <p:spPr>
          <a:xfrm>
            <a:off x="4776490" y="3778445"/>
            <a:ext cx="1332000" cy="0"/>
          </a:xfrm>
          <a:prstGeom prst="straightConnector1">
            <a:avLst/>
          </a:prstGeom>
          <a:ln w="508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3" name="Google Shape;433;p59">
            <a:extLst>
              <a:ext uri="{FF2B5EF4-FFF2-40B4-BE49-F238E27FC236}">
                <a16:creationId xmlns:a16="http://schemas.microsoft.com/office/drawing/2014/main" id="{ED84D2C1-B7C8-4A83-AD56-AA57108BCF82}"/>
              </a:ext>
            </a:extLst>
          </p:cNvPr>
          <p:cNvSpPr txBox="1"/>
          <p:nvPr/>
        </p:nvSpPr>
        <p:spPr>
          <a:xfrm>
            <a:off x="2748848" y="2858093"/>
            <a:ext cx="1917653" cy="77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E06666"/>
              </a:buClr>
              <a:buSzPts val="1400"/>
              <a:buChar char="-"/>
            </a:pPr>
            <a:r>
              <a:rPr lang="en" sz="2000" b="1" dirty="0">
                <a:solidFill>
                  <a:srgbClr val="E06666"/>
                </a:solidFill>
              </a:rPr>
              <a:t>&lt;Drug&gt;</a:t>
            </a:r>
            <a:endParaRPr sz="2000" b="1" dirty="0">
              <a:solidFill>
                <a:srgbClr val="E06666"/>
              </a:solidFill>
            </a:endParaRPr>
          </a:p>
          <a:p>
            <a:pPr marL="457200" lvl="0" indent="-317500" algn="l" rtl="0">
              <a:spcBef>
                <a:spcPts val="0"/>
              </a:spcBef>
              <a:spcAft>
                <a:spcPts val="0"/>
              </a:spcAft>
              <a:buClr>
                <a:srgbClr val="9FC5E8"/>
              </a:buClr>
              <a:buSzPts val="1400"/>
              <a:buChar char="-"/>
            </a:pPr>
            <a:r>
              <a:rPr lang="en" sz="2000" b="1" dirty="0">
                <a:solidFill>
                  <a:srgbClr val="9FC5E8"/>
                </a:solidFill>
              </a:rPr>
              <a:t>&lt;Dosage&gt;</a:t>
            </a:r>
          </a:p>
          <a:p>
            <a:pPr marL="457200" lvl="0" indent="-317500" algn="l" rtl="0">
              <a:spcBef>
                <a:spcPts val="0"/>
              </a:spcBef>
              <a:spcAft>
                <a:spcPts val="0"/>
              </a:spcAft>
              <a:buClr>
                <a:srgbClr val="9FC5E8"/>
              </a:buClr>
              <a:buSzPts val="1400"/>
              <a:buChar char="-"/>
            </a:pPr>
            <a:r>
              <a:rPr lang="en" sz="2000" b="1" dirty="0"/>
              <a:t>…</a:t>
            </a:r>
            <a:endParaRPr sz="2000" b="1" dirty="0"/>
          </a:p>
          <a:p>
            <a:pPr marL="457200" lvl="0" indent="-317500" algn="l" rtl="0">
              <a:spcBef>
                <a:spcPts val="0"/>
              </a:spcBef>
              <a:spcAft>
                <a:spcPts val="0"/>
              </a:spcAft>
              <a:buClr>
                <a:srgbClr val="F3F3F3"/>
              </a:buClr>
              <a:buSzPts val="1400"/>
              <a:buChar char="-"/>
            </a:pPr>
            <a:r>
              <a:rPr lang="en" sz="2000" dirty="0">
                <a:solidFill>
                  <a:srgbClr val="F3F3F3"/>
                </a:solidFill>
              </a:rPr>
              <a:t>...</a:t>
            </a:r>
            <a:endParaRPr sz="2000" dirty="0">
              <a:solidFill>
                <a:srgbClr val="F3F3F3"/>
              </a:solidFill>
            </a:endParaRPr>
          </a:p>
        </p:txBody>
      </p:sp>
      <p:sp>
        <p:nvSpPr>
          <p:cNvPr id="195" name="Google Shape;435;p59">
            <a:extLst>
              <a:ext uri="{FF2B5EF4-FFF2-40B4-BE49-F238E27FC236}">
                <a16:creationId xmlns:a16="http://schemas.microsoft.com/office/drawing/2014/main" id="{B68C2E2F-189B-4814-AB06-8657ABBDB483}"/>
              </a:ext>
            </a:extLst>
          </p:cNvPr>
          <p:cNvSpPr/>
          <p:nvPr/>
        </p:nvSpPr>
        <p:spPr>
          <a:xfrm>
            <a:off x="2217536" y="3463493"/>
            <a:ext cx="379200" cy="134700"/>
          </a:xfrm>
          <a:prstGeom prst="rect">
            <a:avLst/>
          </a:prstGeom>
          <a:solidFill>
            <a:srgbClr val="FFE599"/>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36;p59">
            <a:extLst>
              <a:ext uri="{FF2B5EF4-FFF2-40B4-BE49-F238E27FC236}">
                <a16:creationId xmlns:a16="http://schemas.microsoft.com/office/drawing/2014/main" id="{D6181B53-6CB1-4DAC-8485-CACC488EE3D1}"/>
              </a:ext>
            </a:extLst>
          </p:cNvPr>
          <p:cNvSpPr txBox="1"/>
          <p:nvPr/>
        </p:nvSpPr>
        <p:spPr>
          <a:xfrm>
            <a:off x="2748861" y="4215230"/>
            <a:ext cx="1917640" cy="77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D7E6B"/>
              </a:buClr>
              <a:buSzPts val="1400"/>
              <a:buChar char="-"/>
            </a:pPr>
            <a:r>
              <a:rPr lang="en" sz="2000" b="1" dirty="0">
                <a:solidFill>
                  <a:srgbClr val="E06666"/>
                </a:solidFill>
              </a:rPr>
              <a:t>&lt;Drug&gt;</a:t>
            </a:r>
            <a:endParaRPr sz="2000" b="1" dirty="0">
              <a:solidFill>
                <a:srgbClr val="DD7E6B"/>
              </a:solidFill>
            </a:endParaRPr>
          </a:p>
          <a:p>
            <a:pPr marL="457200" lvl="0" indent="-317500" algn="l" rtl="0">
              <a:spcBef>
                <a:spcPts val="0"/>
              </a:spcBef>
              <a:spcAft>
                <a:spcPts val="0"/>
              </a:spcAft>
              <a:buClr>
                <a:srgbClr val="8E7CC3"/>
              </a:buClr>
              <a:buSzPts val="1400"/>
              <a:buChar char="-"/>
            </a:pPr>
            <a:r>
              <a:rPr lang="en" sz="2000" b="1" dirty="0">
                <a:solidFill>
                  <a:srgbClr val="8E7CC3"/>
                </a:solidFill>
              </a:rPr>
              <a:t>&lt;A</a:t>
            </a:r>
            <a:r>
              <a:rPr lang="en-US" sz="2000" b="1" dirty="0">
                <a:solidFill>
                  <a:srgbClr val="8E7CC3"/>
                </a:solidFill>
              </a:rPr>
              <a:t>D</a:t>
            </a:r>
            <a:r>
              <a:rPr lang="en" sz="2000" b="1" dirty="0">
                <a:solidFill>
                  <a:srgbClr val="8E7CC3"/>
                </a:solidFill>
              </a:rPr>
              <a:t>E&gt;</a:t>
            </a:r>
          </a:p>
          <a:p>
            <a:pPr marL="457200" lvl="0" indent="-317500" algn="l" rtl="0">
              <a:spcBef>
                <a:spcPts val="0"/>
              </a:spcBef>
              <a:spcAft>
                <a:spcPts val="0"/>
              </a:spcAft>
              <a:buClr>
                <a:srgbClr val="8E7CC3"/>
              </a:buClr>
              <a:buSzPts val="1400"/>
              <a:buChar char="-"/>
            </a:pPr>
            <a:r>
              <a:rPr lang="en" sz="2000" b="1" dirty="0"/>
              <a:t>…</a:t>
            </a:r>
            <a:endParaRPr sz="2000" b="1" dirty="0"/>
          </a:p>
          <a:p>
            <a:pPr marL="457200" lvl="0" indent="-317500" algn="l" rtl="0">
              <a:spcBef>
                <a:spcPts val="0"/>
              </a:spcBef>
              <a:spcAft>
                <a:spcPts val="0"/>
              </a:spcAft>
              <a:buClr>
                <a:srgbClr val="F3F3F3"/>
              </a:buClr>
              <a:buSzPts val="1400"/>
              <a:buChar char="-"/>
            </a:pPr>
            <a:r>
              <a:rPr lang="en" sz="2000" dirty="0">
                <a:solidFill>
                  <a:srgbClr val="F3F3F3"/>
                </a:solidFill>
              </a:rPr>
              <a:t>...</a:t>
            </a:r>
            <a:endParaRPr sz="2000" dirty="0">
              <a:solidFill>
                <a:srgbClr val="F3F3F3"/>
              </a:solidFill>
            </a:endParaRPr>
          </a:p>
        </p:txBody>
      </p:sp>
      <p:sp>
        <p:nvSpPr>
          <p:cNvPr id="198" name="Google Shape;438;p59">
            <a:extLst>
              <a:ext uri="{FF2B5EF4-FFF2-40B4-BE49-F238E27FC236}">
                <a16:creationId xmlns:a16="http://schemas.microsoft.com/office/drawing/2014/main" id="{A34FACA2-0B7A-40E4-9B8B-C63D31DE41B4}"/>
              </a:ext>
            </a:extLst>
          </p:cNvPr>
          <p:cNvSpPr/>
          <p:nvPr/>
        </p:nvSpPr>
        <p:spPr>
          <a:xfrm rot="10800000" flipH="1">
            <a:off x="6728781" y="3065378"/>
            <a:ext cx="379200" cy="138000"/>
          </a:xfrm>
          <a:prstGeom prst="rect">
            <a:avLst/>
          </a:prstGeom>
          <a:solidFill>
            <a:srgbClr val="4A86E8"/>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40;p59">
            <a:extLst>
              <a:ext uri="{FF2B5EF4-FFF2-40B4-BE49-F238E27FC236}">
                <a16:creationId xmlns:a16="http://schemas.microsoft.com/office/drawing/2014/main" id="{D4855E38-8F87-4E5A-A9D7-A43EF7C7DA79}"/>
              </a:ext>
            </a:extLst>
          </p:cNvPr>
          <p:cNvSpPr/>
          <p:nvPr/>
        </p:nvSpPr>
        <p:spPr>
          <a:xfrm>
            <a:off x="6728781" y="4345114"/>
            <a:ext cx="379200" cy="134700"/>
          </a:xfrm>
          <a:prstGeom prst="rect">
            <a:avLst/>
          </a:prstGeom>
          <a:solidFill>
            <a:srgbClr val="E06666"/>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41;p59">
            <a:extLst>
              <a:ext uri="{FF2B5EF4-FFF2-40B4-BE49-F238E27FC236}">
                <a16:creationId xmlns:a16="http://schemas.microsoft.com/office/drawing/2014/main" id="{2719099C-D4CE-43F2-B9F9-9D0B5D6D08E6}"/>
              </a:ext>
            </a:extLst>
          </p:cNvPr>
          <p:cNvSpPr/>
          <p:nvPr/>
        </p:nvSpPr>
        <p:spPr>
          <a:xfrm rot="10800000" flipH="1">
            <a:off x="6881181" y="4687490"/>
            <a:ext cx="379200" cy="138000"/>
          </a:xfrm>
          <a:prstGeom prst="rect">
            <a:avLst/>
          </a:prstGeom>
          <a:solidFill>
            <a:srgbClr val="38761D"/>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42;p59">
            <a:extLst>
              <a:ext uri="{FF2B5EF4-FFF2-40B4-BE49-F238E27FC236}">
                <a16:creationId xmlns:a16="http://schemas.microsoft.com/office/drawing/2014/main" id="{20AB5D14-569A-4B24-8FB9-2819FE1EA481}"/>
              </a:ext>
            </a:extLst>
          </p:cNvPr>
          <p:cNvSpPr txBox="1"/>
          <p:nvPr/>
        </p:nvSpPr>
        <p:spPr>
          <a:xfrm>
            <a:off x="7421581" y="2780088"/>
            <a:ext cx="1615800" cy="1250041"/>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rgbClr val="F3F3F3"/>
              </a:buClr>
              <a:buSzPts val="1400"/>
            </a:pPr>
            <a:r>
              <a:rPr lang="en" sz="2000" b="1" dirty="0">
                <a:solidFill>
                  <a:srgbClr val="E06666"/>
                </a:solidFill>
              </a:rPr>
              <a:t>&lt;Drug&gt;</a:t>
            </a:r>
            <a:endParaRPr sz="2000" b="1" dirty="0">
              <a:solidFill>
                <a:srgbClr val="E06666"/>
              </a:solidFill>
            </a:endParaRPr>
          </a:p>
          <a:p>
            <a:pPr marL="0" lvl="0" indent="0" algn="l" rtl="0">
              <a:spcBef>
                <a:spcPts val="0"/>
              </a:spcBef>
              <a:spcAft>
                <a:spcPts val="0"/>
              </a:spcAft>
              <a:buNone/>
            </a:pPr>
            <a:r>
              <a:rPr lang="en" sz="2000" dirty="0">
                <a:solidFill>
                  <a:srgbClr val="93C47D"/>
                </a:solidFill>
              </a:rPr>
              <a:t>  HAS</a:t>
            </a:r>
            <a:endParaRPr sz="2000" dirty="0">
              <a:solidFill>
                <a:srgbClr val="93C47D"/>
              </a:solidFill>
            </a:endParaRPr>
          </a:p>
          <a:p>
            <a:pPr marL="0" lvl="0" indent="0" algn="l" rtl="0">
              <a:spcBef>
                <a:spcPts val="0"/>
              </a:spcBef>
              <a:spcAft>
                <a:spcPts val="0"/>
              </a:spcAft>
              <a:buNone/>
            </a:pPr>
            <a:r>
              <a:rPr lang="en" sz="2000" dirty="0">
                <a:solidFill>
                  <a:srgbClr val="F3F3F3"/>
                </a:solidFill>
              </a:rPr>
              <a:t>  </a:t>
            </a:r>
            <a:r>
              <a:rPr lang="en" sz="2000" b="1" dirty="0">
                <a:solidFill>
                  <a:srgbClr val="9FC5E8"/>
                </a:solidFill>
              </a:rPr>
              <a:t>&lt;Dosage&gt;</a:t>
            </a:r>
            <a:endParaRPr sz="2000" dirty="0">
              <a:solidFill>
                <a:srgbClr val="F3F3F3"/>
              </a:solidFill>
            </a:endParaRPr>
          </a:p>
          <a:p>
            <a:pPr marL="0" lvl="0" indent="0" algn="l" rtl="0">
              <a:spcBef>
                <a:spcPts val="0"/>
              </a:spcBef>
              <a:spcAft>
                <a:spcPts val="0"/>
              </a:spcAft>
              <a:buNone/>
            </a:pPr>
            <a:endParaRPr sz="2000" dirty="0">
              <a:solidFill>
                <a:srgbClr val="F3F3F3"/>
              </a:solidFill>
            </a:endParaRPr>
          </a:p>
        </p:txBody>
      </p:sp>
      <p:sp>
        <p:nvSpPr>
          <p:cNvPr id="203" name="Google Shape;443;p59">
            <a:extLst>
              <a:ext uri="{FF2B5EF4-FFF2-40B4-BE49-F238E27FC236}">
                <a16:creationId xmlns:a16="http://schemas.microsoft.com/office/drawing/2014/main" id="{F32309CD-48BD-4C75-BCB5-F00F001FD7BE}"/>
              </a:ext>
            </a:extLst>
          </p:cNvPr>
          <p:cNvSpPr/>
          <p:nvPr/>
        </p:nvSpPr>
        <p:spPr>
          <a:xfrm>
            <a:off x="6728781" y="2794989"/>
            <a:ext cx="379200" cy="134700"/>
          </a:xfrm>
          <a:prstGeom prst="rect">
            <a:avLst/>
          </a:prstGeom>
          <a:solidFill>
            <a:srgbClr val="E06666"/>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44;p59">
            <a:extLst>
              <a:ext uri="{FF2B5EF4-FFF2-40B4-BE49-F238E27FC236}">
                <a16:creationId xmlns:a16="http://schemas.microsoft.com/office/drawing/2014/main" id="{16052C53-B4F0-4EBF-8A87-E666BA89E562}"/>
              </a:ext>
            </a:extLst>
          </p:cNvPr>
          <p:cNvSpPr/>
          <p:nvPr/>
        </p:nvSpPr>
        <p:spPr>
          <a:xfrm>
            <a:off x="6942856" y="3434852"/>
            <a:ext cx="379200" cy="134700"/>
          </a:xfrm>
          <a:prstGeom prst="rect">
            <a:avLst/>
          </a:prstGeom>
          <a:solidFill>
            <a:srgbClr val="FFE599"/>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447;p59">
            <a:extLst>
              <a:ext uri="{FF2B5EF4-FFF2-40B4-BE49-F238E27FC236}">
                <a16:creationId xmlns:a16="http://schemas.microsoft.com/office/drawing/2014/main" id="{CE501D39-6AB3-4D3E-B53B-655FD49E5A15}"/>
              </a:ext>
            </a:extLst>
          </p:cNvPr>
          <p:cNvCxnSpPr>
            <a:endCxn id="198" idx="1"/>
          </p:cNvCxnSpPr>
          <p:nvPr/>
        </p:nvCxnSpPr>
        <p:spPr>
          <a:xfrm rot="5400000">
            <a:off x="6627231" y="2981528"/>
            <a:ext cx="254400" cy="51300"/>
          </a:xfrm>
          <a:prstGeom prst="bentConnector4">
            <a:avLst>
              <a:gd name="adj1" fmla="val 36439"/>
              <a:gd name="adj2" fmla="val 1129922"/>
            </a:avLst>
          </a:prstGeom>
          <a:noFill/>
          <a:ln w="63500" cap="flat" cmpd="sng">
            <a:solidFill>
              <a:srgbClr val="93C47D"/>
            </a:solidFill>
            <a:prstDash val="solid"/>
            <a:round/>
            <a:headEnd type="none" w="med" len="med"/>
            <a:tailEnd type="stealth" w="med" len="med"/>
          </a:ln>
        </p:spPr>
      </p:cxnSp>
      <p:cxnSp>
        <p:nvCxnSpPr>
          <p:cNvPr id="206" name="Google Shape;448;p59">
            <a:extLst>
              <a:ext uri="{FF2B5EF4-FFF2-40B4-BE49-F238E27FC236}">
                <a16:creationId xmlns:a16="http://schemas.microsoft.com/office/drawing/2014/main" id="{67E3AEAA-C224-4F6C-9296-74C75190E4D4}"/>
              </a:ext>
            </a:extLst>
          </p:cNvPr>
          <p:cNvCxnSpPr>
            <a:cxnSpLocks/>
          </p:cNvCxnSpPr>
          <p:nvPr/>
        </p:nvCxnSpPr>
        <p:spPr>
          <a:xfrm rot="5400000">
            <a:off x="6692547" y="4589857"/>
            <a:ext cx="254400" cy="51300"/>
          </a:xfrm>
          <a:prstGeom prst="bentConnector4">
            <a:avLst>
              <a:gd name="adj1" fmla="val 36439"/>
              <a:gd name="adj2" fmla="val 1129922"/>
            </a:avLst>
          </a:prstGeom>
          <a:noFill/>
          <a:ln w="63500" cap="flat" cmpd="sng">
            <a:solidFill>
              <a:srgbClr val="F1C232"/>
            </a:solidFill>
            <a:prstDash val="solid"/>
            <a:round/>
            <a:headEnd type="none" w="med" len="med"/>
            <a:tailEnd type="stealth" w="med" len="med"/>
          </a:ln>
        </p:spPr>
      </p:cxnSp>
      <p:sp>
        <p:nvSpPr>
          <p:cNvPr id="207" name="Google Shape;449;p59">
            <a:extLst>
              <a:ext uri="{FF2B5EF4-FFF2-40B4-BE49-F238E27FC236}">
                <a16:creationId xmlns:a16="http://schemas.microsoft.com/office/drawing/2014/main" id="{03123853-E633-4FE5-91DB-45E775BFEAA4}"/>
              </a:ext>
            </a:extLst>
          </p:cNvPr>
          <p:cNvSpPr txBox="1"/>
          <p:nvPr/>
        </p:nvSpPr>
        <p:spPr>
          <a:xfrm>
            <a:off x="4666502" y="3968832"/>
            <a:ext cx="1775400" cy="13402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FF0000"/>
                </a:solidFill>
              </a:rPr>
              <a:t>Relation Extraction</a:t>
            </a:r>
            <a:endParaRPr sz="2000" dirty="0">
              <a:solidFill>
                <a:srgbClr val="FF0000"/>
              </a:solidFill>
            </a:endParaRPr>
          </a:p>
        </p:txBody>
      </p:sp>
      <p:sp>
        <p:nvSpPr>
          <p:cNvPr id="216" name="Google Shape;445;p59">
            <a:extLst>
              <a:ext uri="{FF2B5EF4-FFF2-40B4-BE49-F238E27FC236}">
                <a16:creationId xmlns:a16="http://schemas.microsoft.com/office/drawing/2014/main" id="{324D1BC1-CB4D-47AC-BEE4-7B8181B003F3}"/>
              </a:ext>
            </a:extLst>
          </p:cNvPr>
          <p:cNvSpPr txBox="1"/>
          <p:nvPr/>
        </p:nvSpPr>
        <p:spPr>
          <a:xfrm>
            <a:off x="7421581" y="4023963"/>
            <a:ext cx="1615800" cy="1669265"/>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rgbClr val="F3F3F3"/>
              </a:buClr>
              <a:buSzPts val="1400"/>
            </a:pPr>
            <a:r>
              <a:rPr lang="en" sz="2000" b="1" dirty="0">
                <a:solidFill>
                  <a:srgbClr val="E06666"/>
                </a:solidFill>
              </a:rPr>
              <a:t>&lt;Drug&gt;</a:t>
            </a:r>
            <a:endParaRPr sz="2000" dirty="0">
              <a:solidFill>
                <a:srgbClr val="F3F3F3"/>
              </a:solidFill>
            </a:endParaRPr>
          </a:p>
          <a:p>
            <a:pPr marL="0" lvl="0" indent="0" algn="l" rtl="0">
              <a:spcBef>
                <a:spcPts val="0"/>
              </a:spcBef>
              <a:spcAft>
                <a:spcPts val="0"/>
              </a:spcAft>
              <a:buNone/>
            </a:pPr>
            <a:r>
              <a:rPr lang="en" sz="2000" dirty="0">
                <a:solidFill>
                  <a:srgbClr val="F3F3F3"/>
                </a:solidFill>
              </a:rPr>
              <a:t>  </a:t>
            </a:r>
            <a:r>
              <a:rPr lang="en" sz="2000" dirty="0">
                <a:solidFill>
                  <a:srgbClr val="F6B26B"/>
                </a:solidFill>
              </a:rPr>
              <a:t>CAUSED</a:t>
            </a:r>
            <a:endParaRPr sz="2000" dirty="0">
              <a:solidFill>
                <a:srgbClr val="F6B26B"/>
              </a:solidFill>
            </a:endParaRPr>
          </a:p>
          <a:p>
            <a:pPr marL="0" lvl="0" indent="0" algn="l" rtl="0">
              <a:spcBef>
                <a:spcPts val="0"/>
              </a:spcBef>
              <a:spcAft>
                <a:spcPts val="0"/>
              </a:spcAft>
              <a:buNone/>
            </a:pPr>
            <a:r>
              <a:rPr lang="en" sz="2000" dirty="0">
                <a:solidFill>
                  <a:srgbClr val="F3F3F3"/>
                </a:solidFill>
              </a:rPr>
              <a:t>  </a:t>
            </a:r>
            <a:r>
              <a:rPr lang="en" sz="2000" b="1" dirty="0">
                <a:solidFill>
                  <a:srgbClr val="8E7CC3"/>
                </a:solidFill>
              </a:rPr>
              <a:t>&lt;A</a:t>
            </a:r>
            <a:r>
              <a:rPr lang="en-US" sz="2000" b="1" dirty="0">
                <a:solidFill>
                  <a:srgbClr val="8E7CC3"/>
                </a:solidFill>
              </a:rPr>
              <a:t>D</a:t>
            </a:r>
            <a:r>
              <a:rPr lang="en" sz="2000" b="1" dirty="0">
                <a:solidFill>
                  <a:srgbClr val="8E7CC3"/>
                </a:solidFill>
              </a:rPr>
              <a:t>E&gt;</a:t>
            </a:r>
            <a:endParaRPr sz="2000" dirty="0">
              <a:solidFill>
                <a:srgbClr val="F3F3F3"/>
              </a:solidFill>
            </a:endParaRPr>
          </a:p>
        </p:txBody>
      </p:sp>
      <p:sp>
        <p:nvSpPr>
          <p:cNvPr id="217" name="Google Shape;431;p59">
            <a:extLst>
              <a:ext uri="{FF2B5EF4-FFF2-40B4-BE49-F238E27FC236}">
                <a16:creationId xmlns:a16="http://schemas.microsoft.com/office/drawing/2014/main" id="{8B2E12EA-6EFB-4550-A76E-B9F58F521390}"/>
              </a:ext>
            </a:extLst>
          </p:cNvPr>
          <p:cNvSpPr txBox="1"/>
          <p:nvPr/>
        </p:nvSpPr>
        <p:spPr>
          <a:xfrm>
            <a:off x="6560299" y="2051178"/>
            <a:ext cx="3046500" cy="6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0000"/>
                </a:solidFill>
                <a:latin typeface="Century Gothic" panose="020B0502020202020204" pitchFamily="34" charset="0"/>
              </a:rPr>
              <a:t>Entity Relations</a:t>
            </a:r>
            <a:endParaRPr sz="2400" b="1" dirty="0">
              <a:solidFill>
                <a:srgbClr val="FF0000"/>
              </a:solidFill>
              <a:latin typeface="Century Gothic" panose="020B0502020202020204" pitchFamily="34" charset="0"/>
            </a:endParaRPr>
          </a:p>
        </p:txBody>
      </p:sp>
      <p:grpSp>
        <p:nvGrpSpPr>
          <p:cNvPr id="1074" name="Group 1073"/>
          <p:cNvGrpSpPr/>
          <p:nvPr>
            <p:custDataLst>
              <p:tags r:id="rId1"/>
            </p:custDataLst>
          </p:nvPr>
        </p:nvGrpSpPr>
        <p:grpSpPr>
          <a:xfrm>
            <a:off x="127000" y="76200"/>
            <a:ext cx="10718800" cy="431800"/>
            <a:chOff x="127000" y="76200"/>
            <a:chExt cx="10718800" cy="431800"/>
          </a:xfrm>
        </p:grpSpPr>
        <p:sp>
          <p:nvSpPr>
            <p:cNvPr id="1028" name="TextBox 1027">
              <a:hlinkClick r:id="rId52"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1029" name="Oval 1028">
              <a:hlinkClick r:id="rId52"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0" name="Oval 1029">
              <a:hlinkClick r:id="rId53"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1" name="TextBox 1030">
              <a:hlinkClick r:id="rId54"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1032" name="Oval 1031">
              <a:hlinkClick r:id="rId54"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3" name="Oval 1032">
              <a:hlinkClick r:id="rId55"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4" name="TextBox 1033">
              <a:hlinkClick r:id="rId56"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1035" name="Oval 1034">
              <a:hlinkClick r:id="rId56"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6" name="Oval 1035">
              <a:hlinkClick r:id="rId57"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Oval 1036">
              <a:hlinkClick r:id="rId58"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8" name="TextBox 1037">
              <a:hlinkClick r:id="rId59"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1039" name="Oval 1038">
              <a:hlinkClick r:id="rId59"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0" name="Oval 1039">
              <a:hlinkClick r:id="rId60"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1" name="Oval 1040">
              <a:hlinkClick r:id="rId61"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2" name="Oval 1041">
              <a:hlinkClick r:id="rId62"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3" name="Oval 1042">
              <a:hlinkClick r:id="rId63"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4" name="Oval 1043">
              <a:hlinkClick r:id="rId64"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5" name="Oval 1044">
              <a:hlinkClick r:id="rId65"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6" name="Oval 1045">
              <a:hlinkClick r:id="rId66"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7" name="Oval 1046">
              <a:hlinkClick r:id="rId67"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8" name="Oval 1047">
              <a:hlinkClick r:id="rId68"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9" name="Oval 1048">
              <a:hlinkClick r:id="rId69"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0" name="Oval 1049">
              <a:hlinkClick r:id="rId70"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1" name="TextBox 1050">
              <a:hlinkClick r:id="rId71"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1052" name="Oval 1051">
              <a:hlinkClick r:id="rId71"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3" name="Oval 1052">
              <a:hlinkClick r:id="rId72"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4" name="Oval 1053">
              <a:hlinkClick r:id="rId73"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5" name="Oval 1054">
              <a:hlinkClick r:id="rId74"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6" name="Oval 1055">
              <a:hlinkClick r:id="rId75"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7" name="Oval 1056">
              <a:hlinkClick r:id="rId76"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8" name="Oval 1057">
              <a:hlinkClick r:id="rId77"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9" name="Oval 1058">
              <a:hlinkClick r:id="rId78"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0" name="Oval 1059">
              <a:hlinkClick r:id="rId79"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1" name="Oval 1060">
              <a:hlinkClick r:id="rId80"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2" name="Oval 1061">
              <a:hlinkClick r:id="rId81"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3" name="Oval 1062">
              <a:hlinkClick r:id="rId82"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4" name="Oval 1063">
              <a:hlinkClick r:id="rId83"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5" name="Oval 1064">
              <a:hlinkClick r:id="rId84"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6" name="TextBox 1065">
              <a:hlinkClick r:id="rId85"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1067" name="Oval 1066">
              <a:hlinkClick r:id="rId85"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8" name="Oval 1067">
              <a:hlinkClick r:id="rId86"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9" name="Oval 1068">
              <a:hlinkClick r:id="rId87"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0" name="Oval 1069">
              <a:hlinkClick r:id="rId88"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1" name="TextBox 1070">
              <a:hlinkClick r:id="rId89"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1072" name="Oval 1071">
              <a:hlinkClick r:id="rId89"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3" name="Oval 1072">
              <a:hlinkClick r:id="rId90"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15042"/>
      </p:ext>
    </p:extLst>
  </p:cSld>
  <p:clrMapOvr>
    <a:masterClrMapping/>
  </p:clrMapOvr>
  <mc:AlternateContent xmlns:mc="http://schemas.openxmlformats.org/markup-compatibility/2006" xmlns:p14="http://schemas.microsoft.com/office/powerpoint/2010/main">
    <mc:Choice Requires="p14">
      <p:transition spd="med" p14:dur="700" advTm="9118">
        <p:fade/>
      </p:transition>
    </mc:Choice>
    <mc:Fallback xmlns="">
      <p:transition spd="med" advTm="9118">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Relation extraction methods</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pPr marL="457200" lvl="0" indent="-355600">
              <a:spcBef>
                <a:spcPts val="0"/>
              </a:spcBef>
              <a:buSzPts val="2000"/>
              <a:buAutoNum type="romanUcPeriod"/>
            </a:pPr>
            <a:r>
              <a:rPr lang="en-US" sz="2800" b="1" dirty="0">
                <a:solidFill>
                  <a:schemeClr val="tx1"/>
                </a:solidFill>
              </a:rPr>
              <a:t>Identify all possible relations in text from entity pairs</a:t>
            </a: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r>
              <a:rPr lang="en-US" sz="2800" dirty="0">
                <a:solidFill>
                  <a:schemeClr val="tx1"/>
                </a:solidFill>
              </a:rPr>
              <a:t>Identify discriminatory features</a:t>
            </a: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r>
              <a:rPr lang="en-US" sz="2800" dirty="0">
                <a:solidFill>
                  <a:schemeClr val="tx1"/>
                </a:solidFill>
              </a:rPr>
              <a:t>Train machine learning algorithm to classify each pair instance</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9310746"/>
      </p:ext>
    </p:extLst>
  </p:cSld>
  <p:clrMapOvr>
    <a:masterClrMapping/>
  </p:clrMapOvr>
  <mc:AlternateContent xmlns:mc="http://schemas.openxmlformats.org/markup-compatibility/2006" xmlns:p14="http://schemas.microsoft.com/office/powerpoint/2010/main">
    <mc:Choice Requires="p14">
      <p:transition spd="med" p14:dur="700" advTm="6027">
        <p:fade/>
      </p:transition>
    </mc:Choice>
    <mc:Fallback xmlns="">
      <p:transition spd="med" advTm="6027">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311441" y="4283243"/>
            <a:ext cx="8614611" cy="132347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a:prstGeom prst="rect">
            <a:avLst/>
          </a:prstGeom>
        </p:spPr>
        <p:txBody>
          <a:bodyPr/>
          <a:lstStyle/>
          <a:p>
            <a:r>
              <a:rPr lang="en-US" dirty="0"/>
              <a:t>I. Identify possible relations</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pPr marL="558800" indent="-457200">
              <a:spcBef>
                <a:spcPts val="0"/>
              </a:spcBef>
              <a:buSzPts val="2000"/>
            </a:pPr>
            <a:r>
              <a:rPr lang="en-US" sz="2800" dirty="0">
                <a:solidFill>
                  <a:schemeClr val="tx1"/>
                </a:solidFill>
              </a:rPr>
              <a:t>Restrict to legal combinations</a:t>
            </a:r>
          </a:p>
          <a:p>
            <a:pPr marL="1038860" lvl="1" indent="-457200">
              <a:spcBef>
                <a:spcPts val="0"/>
              </a:spcBef>
              <a:buSzPts val="2000"/>
            </a:pPr>
            <a:r>
              <a:rPr lang="en-US" sz="2800" dirty="0">
                <a:solidFill>
                  <a:schemeClr val="tx1"/>
                </a:solidFill>
              </a:rPr>
              <a:t>e.g. Drug -&gt; Route, Drug -&gt; Reason, Drug -&gt; ADE, </a:t>
            </a:r>
            <a:r>
              <a:rPr lang="en-US" sz="2800" dirty="0" err="1">
                <a:solidFill>
                  <a:schemeClr val="tx1"/>
                </a:solidFill>
              </a:rPr>
              <a:t>etc</a:t>
            </a:r>
            <a:endParaRPr lang="en-US" sz="2800" dirty="0">
              <a:solidFill>
                <a:schemeClr val="tx1"/>
              </a:solidFill>
            </a:endParaRPr>
          </a:p>
          <a:p>
            <a:pPr marL="1038860" lvl="1" indent="-457200">
              <a:spcBef>
                <a:spcPts val="0"/>
              </a:spcBef>
              <a:buSzPts val="2000"/>
            </a:pPr>
            <a:endParaRPr lang="en-US" sz="2800" dirty="0">
              <a:solidFill>
                <a:schemeClr val="tx1"/>
              </a:solidFill>
            </a:endParaRPr>
          </a:p>
          <a:p>
            <a:pPr marL="558800" indent="-457200">
              <a:spcBef>
                <a:spcPts val="0"/>
              </a:spcBef>
              <a:buSzPts val="2000"/>
            </a:pPr>
            <a:r>
              <a:rPr lang="en-US" sz="2800" dirty="0">
                <a:solidFill>
                  <a:schemeClr val="tx1"/>
                </a:solidFill>
              </a:rPr>
              <a:t>Restrict to pairs within </a:t>
            </a:r>
            <a:r>
              <a:rPr lang="en-US" sz="2800" b="1" i="1" dirty="0">
                <a:solidFill>
                  <a:schemeClr val="tx1"/>
                </a:solidFill>
              </a:rPr>
              <a:t>3</a:t>
            </a:r>
            <a:r>
              <a:rPr lang="en-US" sz="2800" dirty="0">
                <a:solidFill>
                  <a:schemeClr val="tx1"/>
                </a:solidFill>
              </a:rPr>
              <a:t> sentences</a:t>
            </a:r>
          </a:p>
          <a:p>
            <a:pPr marL="581660" lvl="1" indent="0">
              <a:spcBef>
                <a:spcPts val="0"/>
              </a:spcBef>
              <a:buSzPts val="2000"/>
              <a:buNone/>
            </a:pPr>
            <a:r>
              <a:rPr lang="en-US" sz="2800" dirty="0">
                <a:solidFill>
                  <a:schemeClr val="tx1"/>
                </a:solidFill>
              </a:rPr>
              <a:t>“The patient is being treated for </a:t>
            </a:r>
            <a:r>
              <a:rPr lang="en-US" sz="2800" b="1" i="1" dirty="0">
                <a:solidFill>
                  <a:schemeClr val="tx1"/>
                </a:solidFill>
              </a:rPr>
              <a:t>lymphoma</a:t>
            </a:r>
            <a:r>
              <a:rPr lang="en-US" sz="2800" dirty="0">
                <a:solidFill>
                  <a:schemeClr val="tx1"/>
                </a:solidFill>
              </a:rPr>
              <a:t>.  </a:t>
            </a:r>
          </a:p>
          <a:p>
            <a:pPr marL="581660" lvl="1" indent="0">
              <a:spcBef>
                <a:spcPts val="0"/>
              </a:spcBef>
              <a:buSzPts val="2000"/>
              <a:buNone/>
            </a:pPr>
            <a:r>
              <a:rPr lang="en-US" sz="2800" dirty="0">
                <a:solidFill>
                  <a:schemeClr val="tx1"/>
                </a:solidFill>
              </a:rPr>
              <a:t>The patient received one cycle of </a:t>
            </a:r>
            <a:r>
              <a:rPr lang="en-US" sz="2800" b="1" u="sng" dirty="0">
                <a:solidFill>
                  <a:schemeClr val="tx1"/>
                </a:solidFill>
              </a:rPr>
              <a:t>fludarabine</a:t>
            </a:r>
            <a:r>
              <a:rPr lang="en-US" sz="2800" dirty="0">
                <a:solidFill>
                  <a:schemeClr val="tx1"/>
                </a:solidFill>
              </a:rPr>
              <a:t>. </a:t>
            </a:r>
          </a:p>
          <a:p>
            <a:pPr marL="581660" lvl="1" indent="0">
              <a:spcBef>
                <a:spcPts val="0"/>
              </a:spcBef>
              <a:buSzPts val="2000"/>
              <a:buNone/>
            </a:pPr>
            <a:r>
              <a:rPr lang="en-US" sz="2800" dirty="0">
                <a:solidFill>
                  <a:schemeClr val="tx1"/>
                </a:solidFill>
              </a:rPr>
              <a:t>He is on </a:t>
            </a:r>
            <a:r>
              <a:rPr lang="en-US" sz="2800" b="1" u="sng" dirty="0" err="1">
                <a:solidFill>
                  <a:schemeClr val="tx1"/>
                </a:solidFill>
              </a:rPr>
              <a:t>Velcade</a:t>
            </a:r>
            <a:r>
              <a:rPr lang="en-US" sz="2800" dirty="0">
                <a:solidFill>
                  <a:schemeClr val="tx1"/>
                </a:solidFill>
              </a:rPr>
              <a:t> 2 weeks out of each month. </a:t>
            </a:r>
          </a:p>
          <a:p>
            <a:pPr marL="581660" lvl="1" indent="0">
              <a:spcBef>
                <a:spcPts val="0"/>
              </a:spcBef>
              <a:buSzPts val="2000"/>
              <a:buNone/>
            </a:pPr>
            <a:r>
              <a:rPr lang="en-US" sz="2800" dirty="0">
                <a:solidFill>
                  <a:schemeClr val="tx1"/>
                </a:solidFill>
              </a:rPr>
              <a:t>The patient is currently on </a:t>
            </a:r>
            <a:r>
              <a:rPr lang="en-US" sz="2800" b="1" dirty="0">
                <a:solidFill>
                  <a:srgbClr val="A31527"/>
                </a:solidFill>
              </a:rPr>
              <a:t>aspirin</a:t>
            </a:r>
            <a:r>
              <a:rPr lang="en-US" sz="2800" dirty="0">
                <a:solidFill>
                  <a:schemeClr val="tx1"/>
                </a:solidFill>
              </a:rPr>
              <a:t> 100 mg a day.”</a:t>
            </a:r>
          </a:p>
        </p:txBody>
      </p:sp>
      <p:grpSp>
        <p:nvGrpSpPr>
          <p:cNvPr id="926" name="Group 925"/>
          <p:cNvGrpSpPr/>
          <p:nvPr>
            <p:custDataLst>
              <p:tags r:id="rId1"/>
            </p:custDataLst>
          </p:nvPr>
        </p:nvGrpSpPr>
        <p:grpSpPr>
          <a:xfrm>
            <a:off x="127000" y="76200"/>
            <a:ext cx="10718800" cy="431800"/>
            <a:chOff x="127000" y="76200"/>
            <a:chExt cx="10718800" cy="431800"/>
          </a:xfrm>
        </p:grpSpPr>
        <p:sp>
          <p:nvSpPr>
            <p:cNvPr id="880" name="TextBox 879">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1" name="Oval 880">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Oval 881">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3" name="TextBox 882">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4" name="Oval 883">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Oval 884">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6" name="TextBox 885">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7" name="Oval 886">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Oval 888">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TextBox 889">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1" name="Oval 890">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TextBox 902">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4" name="Oval 903">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TextBox 917">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9" name="Oval 918">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TextBox 922">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4" name="Oval 923">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Oval 924">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4641383"/>
      </p:ext>
    </p:extLst>
  </p:cSld>
  <p:clrMapOvr>
    <a:masterClrMapping/>
  </p:clrMapOvr>
  <mc:AlternateContent xmlns:mc="http://schemas.openxmlformats.org/markup-compatibility/2006" xmlns:p14="http://schemas.microsoft.com/office/powerpoint/2010/main">
    <mc:Choice Requires="p14">
      <p:transition spd="med" p14:dur="700" advTm="20987">
        <p:fade/>
      </p:transition>
    </mc:Choice>
    <mc:Fallback xmlns="">
      <p:transition spd="med" advTm="2098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Relation extraction methods</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pPr marL="457200" lvl="0" indent="-355600">
              <a:spcBef>
                <a:spcPts val="0"/>
              </a:spcBef>
              <a:buSzPts val="2000"/>
              <a:buAutoNum type="romanUcPeriod"/>
            </a:pPr>
            <a:r>
              <a:rPr lang="en-US" sz="2800" dirty="0">
                <a:solidFill>
                  <a:schemeClr val="tx1"/>
                </a:solidFill>
              </a:rPr>
              <a:t>Identify all possible relations in text from entity pairs</a:t>
            </a: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r>
              <a:rPr lang="en-US" sz="2800" b="1" dirty="0">
                <a:solidFill>
                  <a:schemeClr val="tx1"/>
                </a:solidFill>
              </a:rPr>
              <a:t>Identify discriminatory features</a:t>
            </a: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r>
              <a:rPr lang="en-US" sz="2800" dirty="0">
                <a:solidFill>
                  <a:schemeClr val="tx1"/>
                </a:solidFill>
              </a:rPr>
              <a:t>Train machine learning algorithm to classify each pair instance</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4151688"/>
      </p:ext>
    </p:extLst>
  </p:cSld>
  <p:clrMapOvr>
    <a:masterClrMapping/>
  </p:clrMapOvr>
  <mc:AlternateContent xmlns:mc="http://schemas.openxmlformats.org/markup-compatibility/2006" xmlns:p14="http://schemas.microsoft.com/office/powerpoint/2010/main">
    <mc:Choice Requires="p14">
      <p:transition spd="med" p14:dur="700" advTm="4621">
        <p:fade/>
      </p:transition>
    </mc:Choice>
    <mc:Fallback xmlns="">
      <p:transition spd="med" advTm="4621">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II. Identify features</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pPr marL="558800" indent="-457200">
              <a:spcBef>
                <a:spcPts val="0"/>
              </a:spcBef>
              <a:buSzPts val="2000"/>
            </a:pPr>
            <a:r>
              <a:rPr lang="en-US" sz="2800" dirty="0">
                <a:solidFill>
                  <a:schemeClr val="tx1"/>
                </a:solidFill>
              </a:rPr>
              <a:t>Information about the two entities</a:t>
            </a:r>
          </a:p>
          <a:p>
            <a:pPr marL="558800" indent="-457200">
              <a:spcBef>
                <a:spcPts val="0"/>
              </a:spcBef>
              <a:buSzPts val="2000"/>
            </a:pPr>
            <a:r>
              <a:rPr lang="en-US" sz="2800" dirty="0">
                <a:solidFill>
                  <a:schemeClr val="tx1"/>
                </a:solidFill>
              </a:rPr>
              <a:t>Other entities between the two candidates?</a:t>
            </a:r>
          </a:p>
          <a:p>
            <a:pPr marL="558800" indent="-457200">
              <a:spcBef>
                <a:spcPts val="0"/>
              </a:spcBef>
              <a:buSzPts val="2000"/>
            </a:pPr>
            <a:r>
              <a:rPr lang="en-US" sz="2800" dirty="0">
                <a:solidFill>
                  <a:schemeClr val="tx1"/>
                </a:solidFill>
              </a:rPr>
              <a:t>Text/distance between the entities</a:t>
            </a:r>
          </a:p>
          <a:p>
            <a:pPr marL="558800" indent="-457200">
              <a:spcBef>
                <a:spcPts val="0"/>
              </a:spcBef>
              <a:buSzPts val="2000"/>
            </a:pPr>
            <a:endParaRPr lang="en-US" sz="2800" dirty="0">
              <a:solidFill>
                <a:schemeClr val="tx1"/>
              </a:solidFill>
            </a:endParaRP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424688"/>
      </p:ext>
    </p:extLst>
  </p:cSld>
  <p:clrMapOvr>
    <a:masterClrMapping/>
  </p:clrMapOvr>
  <mc:AlternateContent xmlns:mc="http://schemas.openxmlformats.org/markup-compatibility/2006" xmlns:p14="http://schemas.microsoft.com/office/powerpoint/2010/main">
    <mc:Choice Requires="p14">
      <p:transition spd="med" p14:dur="700" advTm="11463">
        <p:fade/>
      </p:transition>
    </mc:Choice>
    <mc:Fallback xmlns="">
      <p:transition spd="med" advTm="11463">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57AB-05A1-4A04-910C-BD05B1F0019F}"/>
              </a:ext>
            </a:extLst>
          </p:cNvPr>
          <p:cNvSpPr>
            <a:spLocks noGrp="1"/>
          </p:cNvSpPr>
          <p:nvPr>
            <p:ph type="title"/>
          </p:nvPr>
        </p:nvSpPr>
        <p:spPr/>
        <p:txBody>
          <a:bodyPr/>
          <a:lstStyle/>
          <a:p>
            <a:r>
              <a:rPr lang="en" sz="3600" dirty="0"/>
              <a:t>Text/Types of Candidate Entities</a:t>
            </a:r>
            <a:endParaRPr lang="en-US" dirty="0"/>
          </a:p>
        </p:txBody>
      </p:sp>
      <p:sp>
        <p:nvSpPr>
          <p:cNvPr id="3" name="Content Placeholder 2">
            <a:extLst>
              <a:ext uri="{FF2B5EF4-FFF2-40B4-BE49-F238E27FC236}">
                <a16:creationId xmlns:a16="http://schemas.microsoft.com/office/drawing/2014/main" id="{EF1B1F65-5BE5-4489-91E1-F1BEAF9E06F5}"/>
              </a:ext>
            </a:extLst>
          </p:cNvPr>
          <p:cNvSpPr>
            <a:spLocks noGrp="1"/>
          </p:cNvSpPr>
          <p:nvPr>
            <p:ph sz="half" idx="1"/>
          </p:nvPr>
        </p:nvSpPr>
        <p:spPr/>
        <p:txBody>
          <a:bodyPr/>
          <a:lstStyle/>
          <a:p>
            <a:pPr marL="0" lvl="0" indent="0" algn="ctr">
              <a:spcBef>
                <a:spcPts val="0"/>
              </a:spcBef>
              <a:buNone/>
            </a:pPr>
            <a:r>
              <a:rPr lang="en-US" dirty="0"/>
              <a:t>“3. </a:t>
            </a:r>
            <a:r>
              <a:rPr lang="en-US" b="1" u="sng" dirty="0"/>
              <a:t>Fludarabine</a:t>
            </a:r>
            <a:r>
              <a:rPr lang="en-US" dirty="0"/>
              <a:t> monotherapy in --- Date ---. With 1 cycle, he developed </a:t>
            </a:r>
            <a:r>
              <a:rPr lang="en-US" b="1" i="1" dirty="0"/>
              <a:t>pancytopenia</a:t>
            </a:r>
            <a:r>
              <a:rPr lang="en-US" dirty="0"/>
              <a:t>”</a:t>
            </a:r>
          </a:p>
          <a:p>
            <a:pPr marL="0" lvl="0" indent="0" algn="ctr">
              <a:spcBef>
                <a:spcPts val="1600"/>
              </a:spcBef>
              <a:buNone/>
            </a:pPr>
            <a:endParaRPr lang="en-US" dirty="0"/>
          </a:p>
          <a:p>
            <a:pPr marL="0" lvl="0" indent="0" algn="ctr">
              <a:spcBef>
                <a:spcPts val="1600"/>
              </a:spcBef>
              <a:buNone/>
            </a:pPr>
            <a:endParaRPr lang="en-US" dirty="0"/>
          </a:p>
          <a:p>
            <a:pPr marL="457200" lvl="0" indent="-342900" algn="ctr">
              <a:spcBef>
                <a:spcPts val="1600"/>
              </a:spcBef>
              <a:buSzPts val="1800"/>
              <a:buChar char="-"/>
            </a:pPr>
            <a:r>
              <a:rPr lang="en-US" b="1" dirty="0"/>
              <a:t>Entity Types:</a:t>
            </a:r>
            <a:r>
              <a:rPr lang="en-US" dirty="0"/>
              <a:t> &lt;DRUG&gt; → &lt;ADE&gt;</a:t>
            </a:r>
          </a:p>
          <a:p>
            <a:pPr marL="457200" lvl="0" indent="-342900" algn="ctr">
              <a:spcBef>
                <a:spcPts val="0"/>
              </a:spcBef>
              <a:buSzPts val="1800"/>
              <a:buChar char="-"/>
            </a:pPr>
            <a:r>
              <a:rPr lang="en-US" b="1" dirty="0"/>
              <a:t>Text in Entities:</a:t>
            </a:r>
            <a:r>
              <a:rPr lang="en-US" dirty="0"/>
              <a:t> “fludarabine” → ”pancytopenia”</a:t>
            </a:r>
          </a:p>
          <a:p>
            <a:pPr marL="0" indent="0">
              <a:buNone/>
            </a:pPr>
            <a:endParaRPr lang="en-US" dirty="0"/>
          </a:p>
        </p:txBody>
      </p:sp>
      <p:sp>
        <p:nvSpPr>
          <p:cNvPr id="8" name="Arrow: Down 7">
            <a:extLst>
              <a:ext uri="{FF2B5EF4-FFF2-40B4-BE49-F238E27FC236}">
                <a16:creationId xmlns:a16="http://schemas.microsoft.com/office/drawing/2014/main" id="{A790E725-BF1C-4F4C-8D66-6EA53758C814}"/>
              </a:ext>
            </a:extLst>
          </p:cNvPr>
          <p:cNvSpPr/>
          <p:nvPr/>
        </p:nvSpPr>
        <p:spPr>
          <a:xfrm>
            <a:off x="5225143" y="3646714"/>
            <a:ext cx="968828" cy="93617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926" name="Group 925"/>
          <p:cNvGrpSpPr/>
          <p:nvPr>
            <p:custDataLst>
              <p:tags r:id="rId1"/>
            </p:custDataLst>
          </p:nvPr>
        </p:nvGrpSpPr>
        <p:grpSpPr>
          <a:xfrm>
            <a:off x="127000" y="76200"/>
            <a:ext cx="10718800" cy="431800"/>
            <a:chOff x="127000" y="76200"/>
            <a:chExt cx="10718800" cy="431800"/>
          </a:xfrm>
        </p:grpSpPr>
        <p:sp>
          <p:nvSpPr>
            <p:cNvPr id="880" name="TextBox 879">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1" name="Oval 880">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Oval 881">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3" name="TextBox 882">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4" name="Oval 883">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Oval 884">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6" name="TextBox 885">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7" name="Oval 886">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Oval 888">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TextBox 889">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1" name="Oval 890">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TextBox 902">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4" name="Oval 903">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TextBox 917">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9" name="Oval 918">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TextBox 922">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4" name="Oval 923">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Oval 924">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3589241"/>
      </p:ext>
    </p:extLst>
  </p:cSld>
  <p:clrMapOvr>
    <a:masterClrMapping/>
  </p:clrMapOvr>
  <mc:AlternateContent xmlns:mc="http://schemas.openxmlformats.org/markup-compatibility/2006" xmlns:p14="http://schemas.microsoft.com/office/powerpoint/2010/main">
    <mc:Choice Requires="p14">
      <p:transition spd="med" p14:dur="700" advTm="18294">
        <p:fade/>
      </p:transition>
    </mc:Choice>
    <mc:Fallback xmlns="">
      <p:transition spd="med" advTm="1829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57AB-05A1-4A04-910C-BD05B1F0019F}"/>
              </a:ext>
            </a:extLst>
          </p:cNvPr>
          <p:cNvSpPr>
            <a:spLocks noGrp="1"/>
          </p:cNvSpPr>
          <p:nvPr>
            <p:ph type="title"/>
          </p:nvPr>
        </p:nvSpPr>
        <p:spPr/>
        <p:txBody>
          <a:bodyPr/>
          <a:lstStyle/>
          <a:p>
            <a:r>
              <a:rPr lang="en-US" sz="3600" dirty="0"/>
              <a:t>Entities between </a:t>
            </a:r>
            <a:r>
              <a:rPr lang="en" sz="3600" dirty="0"/>
              <a:t>Candidate</a:t>
            </a:r>
            <a:endParaRPr lang="en-US" dirty="0"/>
          </a:p>
        </p:txBody>
      </p:sp>
      <p:sp>
        <p:nvSpPr>
          <p:cNvPr id="3" name="Content Placeholder 2">
            <a:extLst>
              <a:ext uri="{FF2B5EF4-FFF2-40B4-BE49-F238E27FC236}">
                <a16:creationId xmlns:a16="http://schemas.microsoft.com/office/drawing/2014/main" id="{EF1B1F65-5BE5-4489-91E1-F1BEAF9E06F5}"/>
              </a:ext>
            </a:extLst>
          </p:cNvPr>
          <p:cNvSpPr>
            <a:spLocks noGrp="1"/>
          </p:cNvSpPr>
          <p:nvPr>
            <p:ph sz="half" idx="1"/>
          </p:nvPr>
        </p:nvSpPr>
        <p:spPr/>
        <p:txBody>
          <a:bodyPr/>
          <a:lstStyle/>
          <a:p>
            <a:pPr marL="0" lvl="0" indent="0" algn="ctr">
              <a:spcBef>
                <a:spcPts val="0"/>
              </a:spcBef>
              <a:buNone/>
            </a:pPr>
            <a:r>
              <a:rPr lang="en-US" dirty="0"/>
              <a:t>“3. </a:t>
            </a:r>
            <a:r>
              <a:rPr lang="en-US" b="1" u="sng" dirty="0"/>
              <a:t>Fludarabine</a:t>
            </a:r>
            <a:r>
              <a:rPr lang="en-US" dirty="0"/>
              <a:t> monotherapy in --- Date ---. With </a:t>
            </a:r>
            <a:r>
              <a:rPr lang="en-US" dirty="0">
                <a:solidFill>
                  <a:schemeClr val="accent5"/>
                </a:solidFill>
              </a:rPr>
              <a:t>1 cycle</a:t>
            </a:r>
            <a:r>
              <a:rPr lang="en-US" dirty="0"/>
              <a:t>, he developed </a:t>
            </a:r>
            <a:r>
              <a:rPr lang="en-US" b="1" i="1" dirty="0"/>
              <a:t>pancytopenia</a:t>
            </a:r>
            <a:r>
              <a:rPr lang="en-US" dirty="0"/>
              <a:t>”</a:t>
            </a:r>
          </a:p>
          <a:p>
            <a:pPr marL="0" lvl="0" indent="0" algn="ctr">
              <a:spcBef>
                <a:spcPts val="1600"/>
              </a:spcBef>
              <a:buNone/>
            </a:pPr>
            <a:endParaRPr lang="en-US" dirty="0"/>
          </a:p>
          <a:p>
            <a:pPr marL="0" lvl="0" indent="0" algn="ctr">
              <a:spcBef>
                <a:spcPts val="1600"/>
              </a:spcBef>
              <a:buNone/>
            </a:pPr>
            <a:endParaRPr lang="en-US" dirty="0"/>
          </a:p>
          <a:p>
            <a:pPr marL="457200" lvl="0" indent="-342900" algn="ctr">
              <a:spcBef>
                <a:spcPts val="1600"/>
              </a:spcBef>
              <a:buSzPts val="1800"/>
              <a:buChar char="-"/>
            </a:pPr>
            <a:r>
              <a:rPr lang="en-US" b="1" dirty="0"/>
              <a:t>Entities Between:</a:t>
            </a:r>
            <a:r>
              <a:rPr lang="en-US" dirty="0"/>
              <a:t> </a:t>
            </a:r>
            <a:r>
              <a:rPr lang="en-US" dirty="0">
                <a:solidFill>
                  <a:schemeClr val="accent5"/>
                </a:solidFill>
              </a:rPr>
              <a:t>&lt;DURATION&gt;</a:t>
            </a:r>
            <a:endParaRPr lang="en-US" baseline="30000" dirty="0">
              <a:solidFill>
                <a:schemeClr val="accent6"/>
              </a:solidFill>
            </a:endParaRPr>
          </a:p>
          <a:p>
            <a:pPr marL="457200" lvl="0" indent="-342900" algn="ctr">
              <a:spcBef>
                <a:spcPts val="0"/>
              </a:spcBef>
              <a:buSzPts val="1800"/>
              <a:buChar char="-"/>
            </a:pPr>
            <a:r>
              <a:rPr lang="en-US" b="1" dirty="0"/>
              <a:t># Entities Between:</a:t>
            </a:r>
            <a:r>
              <a:rPr lang="en-US" dirty="0"/>
              <a:t> 1</a:t>
            </a:r>
          </a:p>
          <a:p>
            <a:pPr marL="0" indent="0">
              <a:buNone/>
            </a:pPr>
            <a:endParaRPr lang="en-US" dirty="0"/>
          </a:p>
        </p:txBody>
      </p:sp>
      <p:sp>
        <p:nvSpPr>
          <p:cNvPr id="8" name="Arrow: Down 7">
            <a:extLst>
              <a:ext uri="{FF2B5EF4-FFF2-40B4-BE49-F238E27FC236}">
                <a16:creationId xmlns:a16="http://schemas.microsoft.com/office/drawing/2014/main" id="{A790E725-BF1C-4F4C-8D66-6EA53758C814}"/>
              </a:ext>
            </a:extLst>
          </p:cNvPr>
          <p:cNvSpPr/>
          <p:nvPr/>
        </p:nvSpPr>
        <p:spPr>
          <a:xfrm>
            <a:off x="5225143" y="3474591"/>
            <a:ext cx="968828" cy="93617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926" name="Group 925"/>
          <p:cNvGrpSpPr/>
          <p:nvPr>
            <p:custDataLst>
              <p:tags r:id="rId1"/>
            </p:custDataLst>
          </p:nvPr>
        </p:nvGrpSpPr>
        <p:grpSpPr>
          <a:xfrm>
            <a:off x="127000" y="76200"/>
            <a:ext cx="10718800" cy="431800"/>
            <a:chOff x="127000" y="76200"/>
            <a:chExt cx="10718800" cy="431800"/>
          </a:xfrm>
        </p:grpSpPr>
        <p:sp>
          <p:nvSpPr>
            <p:cNvPr id="880" name="TextBox 879">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1" name="Oval 880">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Oval 881">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3" name="TextBox 882">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4" name="Oval 883">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Oval 884">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6" name="TextBox 885">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7" name="Oval 886">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Oval 888">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TextBox 889">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1" name="Oval 890">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TextBox 902">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4" name="Oval 903">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TextBox 917">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9" name="Oval 918">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TextBox 922">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4" name="Oval 923">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Oval 924">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759492"/>
      </p:ext>
    </p:extLst>
  </p:cSld>
  <p:clrMapOvr>
    <a:masterClrMapping/>
  </p:clrMapOvr>
  <mc:AlternateContent xmlns:mc="http://schemas.openxmlformats.org/markup-compatibility/2006" xmlns:p14="http://schemas.microsoft.com/office/powerpoint/2010/main">
    <mc:Choice Requires="p14">
      <p:transition spd="med" p14:dur="700" advTm="11524">
        <p:fade/>
      </p:transition>
    </mc:Choice>
    <mc:Fallback xmlns="">
      <p:transition spd="med" advTm="1152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57AB-05A1-4A04-910C-BD05B1F0019F}"/>
              </a:ext>
            </a:extLst>
          </p:cNvPr>
          <p:cNvSpPr>
            <a:spLocks noGrp="1"/>
          </p:cNvSpPr>
          <p:nvPr>
            <p:ph type="title"/>
          </p:nvPr>
        </p:nvSpPr>
        <p:spPr/>
        <p:txBody>
          <a:bodyPr/>
          <a:lstStyle/>
          <a:p>
            <a:r>
              <a:rPr lang="en-US" sz="3600" dirty="0"/>
              <a:t>Token / pos tags</a:t>
            </a:r>
            <a:endParaRPr lang="en-US" dirty="0"/>
          </a:p>
        </p:txBody>
      </p:sp>
      <p:sp>
        <p:nvSpPr>
          <p:cNvPr id="3" name="Content Placeholder 2">
            <a:extLst>
              <a:ext uri="{FF2B5EF4-FFF2-40B4-BE49-F238E27FC236}">
                <a16:creationId xmlns:a16="http://schemas.microsoft.com/office/drawing/2014/main" id="{EF1B1F65-5BE5-4489-91E1-F1BEAF9E06F5}"/>
              </a:ext>
            </a:extLst>
          </p:cNvPr>
          <p:cNvSpPr>
            <a:spLocks noGrp="1"/>
          </p:cNvSpPr>
          <p:nvPr>
            <p:ph sz="half" idx="1"/>
          </p:nvPr>
        </p:nvSpPr>
        <p:spPr/>
        <p:txBody>
          <a:bodyPr/>
          <a:lstStyle/>
          <a:p>
            <a:pPr marL="0" lvl="0" indent="0" algn="ctr">
              <a:spcBef>
                <a:spcPts val="0"/>
              </a:spcBef>
              <a:buNone/>
            </a:pPr>
            <a:r>
              <a:rPr lang="en-US" dirty="0"/>
              <a:t>“3. </a:t>
            </a:r>
            <a:r>
              <a:rPr lang="en-US" b="1" u="sng" dirty="0"/>
              <a:t>Fludarabine</a:t>
            </a:r>
            <a:r>
              <a:rPr lang="en-US" dirty="0"/>
              <a:t> monotherapy in --- Date ---. With 1 cycle, he developed </a:t>
            </a:r>
            <a:r>
              <a:rPr lang="en-US" b="1" i="1" dirty="0"/>
              <a:t>pancytopenia</a:t>
            </a:r>
            <a:r>
              <a:rPr lang="en-US" dirty="0"/>
              <a:t>”</a:t>
            </a:r>
          </a:p>
          <a:p>
            <a:pPr marL="0" lvl="0" indent="0" algn="ctr">
              <a:spcBef>
                <a:spcPts val="1600"/>
              </a:spcBef>
              <a:buNone/>
            </a:pPr>
            <a:endParaRPr lang="en-US" dirty="0"/>
          </a:p>
          <a:p>
            <a:pPr marL="0" lvl="0" indent="0" algn="ctr">
              <a:spcBef>
                <a:spcPts val="1600"/>
              </a:spcBef>
              <a:buNone/>
            </a:pPr>
            <a:endParaRPr lang="en-US" dirty="0"/>
          </a:p>
          <a:p>
            <a:pPr marL="457200" lvl="0" indent="-342900" algn="ctr">
              <a:spcBef>
                <a:spcPts val="1600"/>
              </a:spcBef>
              <a:buSzPts val="1800"/>
              <a:buChar char="-"/>
            </a:pPr>
            <a:r>
              <a:rPr lang="en-US" sz="2800" b="1" dirty="0"/>
              <a:t>N-Grams between:</a:t>
            </a:r>
            <a:r>
              <a:rPr lang="en-US" sz="2800" dirty="0"/>
              <a:t> [“monotherapy”, “&lt;NUM&gt;”, “cycle”, “monotherapy in”, “he developed”, ...]</a:t>
            </a:r>
          </a:p>
          <a:p>
            <a:pPr marL="457200" lvl="0" indent="-342900" algn="ctr">
              <a:spcBef>
                <a:spcPts val="0"/>
              </a:spcBef>
              <a:buSzPts val="1800"/>
              <a:buChar char="-"/>
            </a:pPr>
            <a:r>
              <a:rPr lang="en-US" sz="2800" b="1" dirty="0"/>
              <a:t>POS Tags between:</a:t>
            </a:r>
            <a:r>
              <a:rPr lang="en-US" sz="2800" dirty="0"/>
              <a:t> [“NNP”, “CD”, “JJ”, ...]</a:t>
            </a:r>
          </a:p>
        </p:txBody>
      </p:sp>
      <p:sp>
        <p:nvSpPr>
          <p:cNvPr id="8" name="Arrow: Down 7">
            <a:extLst>
              <a:ext uri="{FF2B5EF4-FFF2-40B4-BE49-F238E27FC236}">
                <a16:creationId xmlns:a16="http://schemas.microsoft.com/office/drawing/2014/main" id="{A790E725-BF1C-4F4C-8D66-6EA53758C814}"/>
              </a:ext>
            </a:extLst>
          </p:cNvPr>
          <p:cNvSpPr/>
          <p:nvPr/>
        </p:nvSpPr>
        <p:spPr>
          <a:xfrm>
            <a:off x="5225143" y="3646714"/>
            <a:ext cx="968828" cy="93617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926" name="Group 925"/>
          <p:cNvGrpSpPr/>
          <p:nvPr>
            <p:custDataLst>
              <p:tags r:id="rId1"/>
            </p:custDataLst>
          </p:nvPr>
        </p:nvGrpSpPr>
        <p:grpSpPr>
          <a:xfrm>
            <a:off x="127000" y="76200"/>
            <a:ext cx="10718800" cy="431800"/>
            <a:chOff x="127000" y="76200"/>
            <a:chExt cx="10718800" cy="431800"/>
          </a:xfrm>
        </p:grpSpPr>
        <p:sp>
          <p:nvSpPr>
            <p:cNvPr id="880" name="TextBox 879">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1" name="Oval 880">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Oval 881">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3" name="TextBox 882">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4" name="Oval 883">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Oval 884">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6" name="TextBox 885">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7" name="Oval 886">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Oval 888">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TextBox 889">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1" name="Oval 890">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TextBox 902">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4" name="Oval 903">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TextBox 917">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9" name="Oval 918">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TextBox 922">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4" name="Oval 923">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Oval 924">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1554551"/>
      </p:ext>
    </p:extLst>
  </p:cSld>
  <p:clrMapOvr>
    <a:masterClrMapping/>
  </p:clrMapOvr>
  <mc:AlternateContent xmlns:mc="http://schemas.openxmlformats.org/markup-compatibility/2006" xmlns:p14="http://schemas.microsoft.com/office/powerpoint/2010/main">
    <mc:Choice Requires="p14">
      <p:transition spd="med" p14:dur="700" advTm="23648">
        <p:fade/>
      </p:transition>
    </mc:Choice>
    <mc:Fallback xmlns="">
      <p:transition spd="med" advTm="2364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DDC8-BB7C-430C-A8FC-064D07104D9D}"/>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3FE55BAA-7067-4F3C-B089-2C5256D9636F}"/>
              </a:ext>
            </a:extLst>
          </p:cNvPr>
          <p:cNvSpPr>
            <a:spLocks noGrp="1"/>
          </p:cNvSpPr>
          <p:nvPr>
            <p:ph sz="half" idx="1"/>
          </p:nvPr>
        </p:nvSpPr>
        <p:spPr/>
        <p:txBody>
          <a:bodyPr/>
          <a:lstStyle/>
          <a:p>
            <a:r>
              <a:rPr lang="en-US" dirty="0"/>
              <a:t>Appreciation to the n2c2 organizers for Tracks 1 and 2</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8934581"/>
      </p:ext>
    </p:extLst>
  </p:cSld>
  <p:clrMapOvr>
    <a:masterClrMapping/>
  </p:clrMapOvr>
  <mc:AlternateContent xmlns:mc="http://schemas.openxmlformats.org/markup-compatibility/2006" xmlns:p14="http://schemas.microsoft.com/office/powerpoint/2010/main">
    <mc:Choice Requires="p14">
      <p:transition spd="med" p14:dur="700" advTm="13570">
        <p:fade/>
      </p:transition>
    </mc:Choice>
    <mc:Fallback xmlns="">
      <p:transition spd="med" advTm="1357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57AB-05A1-4A04-910C-BD05B1F0019F}"/>
              </a:ext>
            </a:extLst>
          </p:cNvPr>
          <p:cNvSpPr>
            <a:spLocks noGrp="1"/>
          </p:cNvSpPr>
          <p:nvPr>
            <p:ph type="title"/>
          </p:nvPr>
        </p:nvSpPr>
        <p:spPr/>
        <p:txBody>
          <a:bodyPr/>
          <a:lstStyle/>
          <a:p>
            <a:r>
              <a:rPr lang="en-US" sz="3600" dirty="0"/>
              <a:t>Distance between</a:t>
            </a:r>
            <a:endParaRPr lang="en-US" dirty="0"/>
          </a:p>
        </p:txBody>
      </p:sp>
      <p:sp>
        <p:nvSpPr>
          <p:cNvPr id="3" name="Content Placeholder 2">
            <a:extLst>
              <a:ext uri="{FF2B5EF4-FFF2-40B4-BE49-F238E27FC236}">
                <a16:creationId xmlns:a16="http://schemas.microsoft.com/office/drawing/2014/main" id="{EF1B1F65-5BE5-4489-91E1-F1BEAF9E06F5}"/>
              </a:ext>
            </a:extLst>
          </p:cNvPr>
          <p:cNvSpPr>
            <a:spLocks noGrp="1"/>
          </p:cNvSpPr>
          <p:nvPr>
            <p:ph sz="half" idx="1"/>
          </p:nvPr>
        </p:nvSpPr>
        <p:spPr/>
        <p:txBody>
          <a:bodyPr/>
          <a:lstStyle/>
          <a:p>
            <a:pPr marL="0" lvl="0" indent="0" algn="ctr">
              <a:spcBef>
                <a:spcPts val="0"/>
              </a:spcBef>
              <a:buNone/>
            </a:pPr>
            <a:r>
              <a:rPr lang="en-US" dirty="0"/>
              <a:t>“3. </a:t>
            </a:r>
            <a:r>
              <a:rPr lang="en-US" b="1" u="sng" dirty="0"/>
              <a:t>Fludarabine</a:t>
            </a:r>
            <a:r>
              <a:rPr lang="en-US" dirty="0"/>
              <a:t> monotherapy in --- Date ---. With 1 cycle, he developed </a:t>
            </a:r>
            <a:r>
              <a:rPr lang="en-US" b="1" i="1" dirty="0"/>
              <a:t>pancytopenia</a:t>
            </a:r>
            <a:r>
              <a:rPr lang="en-US" dirty="0"/>
              <a:t>”</a:t>
            </a:r>
          </a:p>
          <a:p>
            <a:pPr marL="0" lvl="0" indent="0" algn="ctr">
              <a:spcBef>
                <a:spcPts val="1600"/>
              </a:spcBef>
              <a:buNone/>
            </a:pPr>
            <a:endParaRPr lang="en-US" dirty="0"/>
          </a:p>
          <a:p>
            <a:pPr marL="0" lvl="0" indent="0" algn="ctr">
              <a:spcBef>
                <a:spcPts val="1600"/>
              </a:spcBef>
              <a:buNone/>
            </a:pPr>
            <a:endParaRPr lang="en-US" dirty="0"/>
          </a:p>
          <a:p>
            <a:pPr marL="457200" lvl="0" indent="-342900" algn="ctr">
              <a:spcBef>
                <a:spcPts val="0"/>
              </a:spcBef>
              <a:buSzPts val="1800"/>
              <a:buChar char="-"/>
            </a:pPr>
            <a:r>
              <a:rPr lang="en-US" sz="2800" b="1" dirty="0"/>
              <a:t>Number of Tokens:</a:t>
            </a:r>
            <a:r>
              <a:rPr lang="en-US" sz="2800" dirty="0"/>
              <a:t> 12</a:t>
            </a:r>
          </a:p>
          <a:p>
            <a:pPr marL="457200" lvl="0" indent="-342900" algn="ctr">
              <a:spcBef>
                <a:spcPts val="0"/>
              </a:spcBef>
              <a:buSzPts val="1800"/>
              <a:buChar char="-"/>
            </a:pPr>
            <a:r>
              <a:rPr lang="en-US" sz="2800" b="1" dirty="0"/>
              <a:t>Number of Sentences:</a:t>
            </a:r>
            <a:r>
              <a:rPr lang="en-US" sz="2800" dirty="0"/>
              <a:t> 2</a:t>
            </a:r>
          </a:p>
          <a:p>
            <a:pPr marL="0" indent="0">
              <a:buNone/>
            </a:pPr>
            <a:endParaRPr lang="en-US" dirty="0"/>
          </a:p>
        </p:txBody>
      </p:sp>
      <p:sp>
        <p:nvSpPr>
          <p:cNvPr id="8" name="Arrow: Down 7">
            <a:extLst>
              <a:ext uri="{FF2B5EF4-FFF2-40B4-BE49-F238E27FC236}">
                <a16:creationId xmlns:a16="http://schemas.microsoft.com/office/drawing/2014/main" id="{A790E725-BF1C-4F4C-8D66-6EA53758C814}"/>
              </a:ext>
            </a:extLst>
          </p:cNvPr>
          <p:cNvSpPr/>
          <p:nvPr/>
        </p:nvSpPr>
        <p:spPr>
          <a:xfrm>
            <a:off x="5225143" y="3646714"/>
            <a:ext cx="968828" cy="93617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926" name="Group 925"/>
          <p:cNvGrpSpPr/>
          <p:nvPr>
            <p:custDataLst>
              <p:tags r:id="rId1"/>
            </p:custDataLst>
          </p:nvPr>
        </p:nvGrpSpPr>
        <p:grpSpPr>
          <a:xfrm>
            <a:off x="127000" y="76200"/>
            <a:ext cx="10718800" cy="431800"/>
            <a:chOff x="127000" y="76200"/>
            <a:chExt cx="10718800" cy="431800"/>
          </a:xfrm>
        </p:grpSpPr>
        <p:sp>
          <p:nvSpPr>
            <p:cNvPr id="880" name="TextBox 879">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1" name="Oval 880">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Oval 881">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3" name="TextBox 882">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4" name="Oval 883">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Oval 884">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6" name="TextBox 885">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7" name="Oval 886">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Oval 888">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TextBox 889">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1" name="Oval 890">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TextBox 902">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4" name="Oval 903">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TextBox 917">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9" name="Oval 918">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TextBox 922">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4" name="Oval 923">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Oval 924">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6853201"/>
      </p:ext>
    </p:extLst>
  </p:cSld>
  <p:clrMapOvr>
    <a:masterClrMapping/>
  </p:clrMapOvr>
  <mc:AlternateContent xmlns:mc="http://schemas.openxmlformats.org/markup-compatibility/2006" xmlns:p14="http://schemas.microsoft.com/office/powerpoint/2010/main">
    <mc:Choice Requires="p14">
      <p:transition spd="med" p14:dur="700" advTm="23648">
        <p:fade/>
      </p:transition>
    </mc:Choice>
    <mc:Fallback xmlns="">
      <p:transition spd="med" advTm="2364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Relation extraction methods</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pPr marL="457200" lvl="0" indent="-355600">
              <a:spcBef>
                <a:spcPts val="0"/>
              </a:spcBef>
              <a:buSzPts val="2000"/>
              <a:buAutoNum type="romanUcPeriod"/>
            </a:pPr>
            <a:r>
              <a:rPr lang="en-US" sz="2800" dirty="0">
                <a:solidFill>
                  <a:schemeClr val="tx1"/>
                </a:solidFill>
              </a:rPr>
              <a:t>Identify all possible relations in text from entity pairs</a:t>
            </a: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r>
              <a:rPr lang="en-US" sz="2800" dirty="0">
                <a:solidFill>
                  <a:schemeClr val="tx1"/>
                </a:solidFill>
              </a:rPr>
              <a:t>Identify discriminatory features</a:t>
            </a:r>
          </a:p>
          <a:p>
            <a:pPr marL="457200" lvl="0" indent="-355600">
              <a:spcBef>
                <a:spcPts val="0"/>
              </a:spcBef>
              <a:buSzPts val="2000"/>
              <a:buAutoNum type="romanUcPeriod"/>
            </a:pPr>
            <a:endParaRPr lang="en-US" sz="2800" dirty="0">
              <a:solidFill>
                <a:schemeClr val="tx1"/>
              </a:solidFill>
            </a:endParaRPr>
          </a:p>
          <a:p>
            <a:pPr marL="457200" lvl="0" indent="-355600">
              <a:spcBef>
                <a:spcPts val="0"/>
              </a:spcBef>
              <a:buSzPts val="2000"/>
              <a:buAutoNum type="romanUcPeriod"/>
            </a:pPr>
            <a:endParaRPr lang="en-US" sz="2800" b="1" dirty="0">
              <a:solidFill>
                <a:schemeClr val="tx1"/>
              </a:solidFill>
            </a:endParaRPr>
          </a:p>
          <a:p>
            <a:pPr marL="457200" lvl="0" indent="-355600">
              <a:spcBef>
                <a:spcPts val="0"/>
              </a:spcBef>
              <a:buSzPts val="2000"/>
              <a:buAutoNum type="romanUcPeriod"/>
            </a:pPr>
            <a:r>
              <a:rPr lang="en-US" sz="2800" b="1" dirty="0">
                <a:solidFill>
                  <a:schemeClr val="tx1"/>
                </a:solidFill>
              </a:rPr>
              <a:t>Train machine learning algorithm to classify each pair instance</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0836666"/>
      </p:ext>
    </p:extLst>
  </p:cSld>
  <p:clrMapOvr>
    <a:masterClrMapping/>
  </p:clrMapOvr>
  <mc:AlternateContent xmlns:mc="http://schemas.openxmlformats.org/markup-compatibility/2006" xmlns:p14="http://schemas.microsoft.com/office/powerpoint/2010/main">
    <mc:Choice Requires="p14">
      <p:transition spd="med" p14:dur="700" advTm="7071">
        <p:fade/>
      </p:transition>
    </mc:Choice>
    <mc:Fallback xmlns="">
      <p:transition spd="med" advTm="707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III. Classification Logic</a:t>
            </a:r>
            <a:endParaRPr lang="en-US" dirty="0">
              <a:solidFill>
                <a:schemeClr val="bg1">
                  <a:lumMod val="50000"/>
                </a:schemeClr>
              </a:solidFill>
            </a:endParaRPr>
          </a:p>
        </p:txBody>
      </p:sp>
      <p:sp>
        <p:nvSpPr>
          <p:cNvPr id="30" name="Content Placeholder 29"/>
          <p:cNvSpPr>
            <a:spLocks noGrp="1"/>
          </p:cNvSpPr>
          <p:nvPr>
            <p:ph sz="half" idx="1"/>
          </p:nvPr>
        </p:nvSpPr>
        <p:spPr/>
        <p:txBody>
          <a:bodyPr/>
          <a:lstStyle/>
          <a:p>
            <a:endParaRPr lang="en-US"/>
          </a:p>
        </p:txBody>
      </p:sp>
      <p:sp>
        <p:nvSpPr>
          <p:cNvPr id="4" name="Shape 293"/>
          <p:cNvSpPr/>
          <p:nvPr/>
        </p:nvSpPr>
        <p:spPr>
          <a:xfrm>
            <a:off x="198724" y="2677869"/>
            <a:ext cx="1880640" cy="2036460"/>
          </a:xfrm>
          <a:prstGeom prst="ellipse">
            <a:avLst/>
          </a:prstGeom>
          <a:solidFill>
            <a:srgbClr val="999999"/>
          </a:solidFill>
          <a:ln w="19050" cap="flat" cmpd="sng">
            <a:solidFill>
              <a:srgbClr val="000000"/>
            </a:solidFill>
            <a:prstDash val="solid"/>
            <a:round/>
            <a:headEnd type="none" w="sm" len="sm"/>
            <a:tailEnd type="none" w="sm" len="sm"/>
          </a:ln>
        </p:spPr>
        <p:txBody>
          <a:bodyPr spcFirstLastPara="1" wrap="square" lIns="109710" tIns="109710" rIns="109710" bIns="109710" anchor="ctr" anchorCtr="0">
            <a:noAutofit/>
          </a:bodyPr>
          <a:lstStyle/>
          <a:p>
            <a:pPr algn="ctr"/>
            <a:r>
              <a:rPr lang="en" sz="2000" dirty="0"/>
              <a:t>Candidate Pair</a:t>
            </a:r>
            <a:endParaRPr sz="2000" dirty="0"/>
          </a:p>
        </p:txBody>
      </p:sp>
      <p:sp>
        <p:nvSpPr>
          <p:cNvPr id="6" name="Shape 294"/>
          <p:cNvSpPr/>
          <p:nvPr/>
        </p:nvSpPr>
        <p:spPr>
          <a:xfrm>
            <a:off x="2602363" y="2575176"/>
            <a:ext cx="2242080" cy="2266200"/>
          </a:xfrm>
          <a:prstGeom prst="diamond">
            <a:avLst/>
          </a:prstGeom>
          <a:solidFill>
            <a:schemeClr val="lt2"/>
          </a:solidFill>
          <a:ln w="19050" cap="flat" cmpd="sng">
            <a:solidFill>
              <a:srgbClr val="000000"/>
            </a:solidFill>
            <a:prstDash val="solid"/>
            <a:round/>
            <a:headEnd type="none" w="sm" len="sm"/>
            <a:tailEnd type="none" w="sm" len="sm"/>
          </a:ln>
        </p:spPr>
        <p:txBody>
          <a:bodyPr spcFirstLastPara="1" wrap="square" lIns="109710" tIns="109710" rIns="109710" bIns="109710" anchor="ctr" anchorCtr="0">
            <a:noAutofit/>
          </a:bodyPr>
          <a:lstStyle/>
          <a:p>
            <a:pPr algn="ctr"/>
            <a:r>
              <a:rPr lang="en" sz="1600" dirty="0"/>
              <a:t>Binary Classifier</a:t>
            </a:r>
            <a:endParaRPr sz="1600" dirty="0"/>
          </a:p>
        </p:txBody>
      </p:sp>
      <p:cxnSp>
        <p:nvCxnSpPr>
          <p:cNvPr id="7" name="Shape 295"/>
          <p:cNvCxnSpPr>
            <a:cxnSpLocks/>
            <a:stCxn id="4" idx="6"/>
            <a:endCxn id="6" idx="1"/>
          </p:cNvCxnSpPr>
          <p:nvPr/>
        </p:nvCxnSpPr>
        <p:spPr>
          <a:xfrm>
            <a:off x="2079364" y="3696099"/>
            <a:ext cx="522999" cy="12177"/>
          </a:xfrm>
          <a:prstGeom prst="straightConnector1">
            <a:avLst/>
          </a:prstGeom>
          <a:noFill/>
          <a:ln w="38100" cap="flat" cmpd="sng">
            <a:solidFill>
              <a:srgbClr val="B7B7B7"/>
            </a:solidFill>
            <a:prstDash val="solid"/>
            <a:round/>
            <a:headEnd type="none" w="med" len="med"/>
            <a:tailEnd type="triangle" w="med" len="med"/>
          </a:ln>
        </p:spPr>
      </p:cxnSp>
      <p:sp>
        <p:nvSpPr>
          <p:cNvPr id="8" name="Shape 296"/>
          <p:cNvSpPr/>
          <p:nvPr/>
        </p:nvSpPr>
        <p:spPr>
          <a:xfrm>
            <a:off x="8828314" y="676755"/>
            <a:ext cx="1809540" cy="60264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109710" tIns="109710" rIns="109710" bIns="109710" anchor="ctr" anchorCtr="0">
            <a:noAutofit/>
          </a:bodyPr>
          <a:lstStyle/>
          <a:p>
            <a:pPr algn="ctr"/>
            <a:r>
              <a:rPr lang="en" sz="1600">
                <a:solidFill>
                  <a:srgbClr val="EFEFEF"/>
                </a:solidFill>
              </a:rPr>
              <a:t>“none”</a:t>
            </a:r>
            <a:endParaRPr sz="1600">
              <a:solidFill>
                <a:srgbClr val="EFEFEF"/>
              </a:solidFill>
            </a:endParaRPr>
          </a:p>
        </p:txBody>
      </p:sp>
      <p:cxnSp>
        <p:nvCxnSpPr>
          <p:cNvPr id="9" name="Shape 297"/>
          <p:cNvCxnSpPr>
            <a:cxnSpLocks/>
            <a:stCxn id="6" idx="3"/>
            <a:endCxn id="8" idx="1"/>
          </p:cNvCxnSpPr>
          <p:nvPr/>
        </p:nvCxnSpPr>
        <p:spPr>
          <a:xfrm flipV="1">
            <a:off x="4844443" y="978075"/>
            <a:ext cx="3983871" cy="2730201"/>
          </a:xfrm>
          <a:prstGeom prst="straightConnector1">
            <a:avLst/>
          </a:prstGeom>
          <a:noFill/>
          <a:ln w="28575" cap="flat" cmpd="sng">
            <a:solidFill>
              <a:srgbClr val="999999"/>
            </a:solidFill>
            <a:prstDash val="solid"/>
            <a:round/>
            <a:headEnd type="none" w="med" len="med"/>
            <a:tailEnd type="triangle" w="med" len="med"/>
          </a:ln>
        </p:spPr>
      </p:cxnSp>
      <p:sp>
        <p:nvSpPr>
          <p:cNvPr id="10" name="Shape 298"/>
          <p:cNvSpPr/>
          <p:nvPr/>
        </p:nvSpPr>
        <p:spPr>
          <a:xfrm>
            <a:off x="5548844" y="3416009"/>
            <a:ext cx="2242080" cy="2266200"/>
          </a:xfrm>
          <a:prstGeom prst="diamond">
            <a:avLst/>
          </a:prstGeom>
          <a:solidFill>
            <a:schemeClr val="lt2"/>
          </a:solidFill>
          <a:ln w="19050" cap="flat" cmpd="sng">
            <a:solidFill>
              <a:srgbClr val="000000"/>
            </a:solidFill>
            <a:prstDash val="solid"/>
            <a:round/>
            <a:headEnd type="none" w="sm" len="sm"/>
            <a:tailEnd type="none" w="sm" len="sm"/>
          </a:ln>
        </p:spPr>
        <p:txBody>
          <a:bodyPr spcFirstLastPara="1" wrap="square" lIns="109710" tIns="109710" rIns="109710" bIns="109710" anchor="ctr" anchorCtr="0">
            <a:noAutofit/>
          </a:bodyPr>
          <a:lstStyle/>
          <a:p>
            <a:pPr algn="ctr"/>
            <a:r>
              <a:rPr lang="en" sz="1600" dirty="0"/>
              <a:t>Multi</a:t>
            </a:r>
            <a:r>
              <a:rPr lang="en-US" sz="1600" dirty="0"/>
              <a:t>class</a:t>
            </a:r>
            <a:endParaRPr sz="1600" dirty="0"/>
          </a:p>
          <a:p>
            <a:pPr algn="ctr"/>
            <a:r>
              <a:rPr lang="en" sz="1600" dirty="0"/>
              <a:t>Classifier</a:t>
            </a:r>
            <a:endParaRPr sz="1600" dirty="0"/>
          </a:p>
        </p:txBody>
      </p:sp>
      <p:cxnSp>
        <p:nvCxnSpPr>
          <p:cNvPr id="11" name="Shape 299"/>
          <p:cNvCxnSpPr>
            <a:cxnSpLocks/>
            <a:stCxn id="6" idx="3"/>
            <a:endCxn id="10" idx="1"/>
          </p:cNvCxnSpPr>
          <p:nvPr/>
        </p:nvCxnSpPr>
        <p:spPr>
          <a:xfrm>
            <a:off x="4844443" y="3708276"/>
            <a:ext cx="704401" cy="840833"/>
          </a:xfrm>
          <a:prstGeom prst="straightConnector1">
            <a:avLst/>
          </a:prstGeom>
          <a:noFill/>
          <a:ln w="28575" cap="flat" cmpd="sng">
            <a:solidFill>
              <a:srgbClr val="999999"/>
            </a:solidFill>
            <a:prstDash val="solid"/>
            <a:round/>
            <a:headEnd type="none" w="med" len="med"/>
            <a:tailEnd type="triangle" w="med" len="med"/>
          </a:ln>
        </p:spPr>
      </p:cxnSp>
      <p:sp>
        <p:nvSpPr>
          <p:cNvPr id="12" name="Shape 300"/>
          <p:cNvSpPr/>
          <p:nvPr/>
        </p:nvSpPr>
        <p:spPr>
          <a:xfrm>
            <a:off x="8828314" y="1481396"/>
            <a:ext cx="1809540" cy="6026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109710" tIns="109710" rIns="109710" bIns="109710" anchor="ctr" anchorCtr="0">
            <a:noAutofit/>
          </a:bodyPr>
          <a:lstStyle/>
          <a:p>
            <a:pPr algn="ctr"/>
            <a:r>
              <a:rPr lang="en-US" sz="1600" dirty="0">
                <a:solidFill>
                  <a:srgbClr val="EFEFEF"/>
                </a:solidFill>
              </a:rPr>
              <a:t>Strength -&gt; Drug</a:t>
            </a:r>
            <a:endParaRPr sz="1600" dirty="0">
              <a:solidFill>
                <a:srgbClr val="EFEFEF"/>
              </a:solidFill>
            </a:endParaRPr>
          </a:p>
        </p:txBody>
      </p:sp>
      <p:sp>
        <p:nvSpPr>
          <p:cNvPr id="13" name="Shape 301"/>
          <p:cNvSpPr/>
          <p:nvPr/>
        </p:nvSpPr>
        <p:spPr>
          <a:xfrm>
            <a:off x="8828314" y="2286037"/>
            <a:ext cx="1809540" cy="6026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109710" tIns="109710" rIns="109710" bIns="109710" anchor="ctr" anchorCtr="0">
            <a:noAutofit/>
          </a:bodyPr>
          <a:lstStyle/>
          <a:p>
            <a:pPr algn="ctr"/>
            <a:r>
              <a:rPr lang="en-US" sz="1600" dirty="0">
                <a:solidFill>
                  <a:srgbClr val="EFEFEF"/>
                </a:solidFill>
              </a:rPr>
              <a:t>Dosage -&gt; Drug</a:t>
            </a:r>
            <a:endParaRPr sz="1600" dirty="0">
              <a:solidFill>
                <a:srgbClr val="EFEFEF"/>
              </a:solidFill>
            </a:endParaRPr>
          </a:p>
        </p:txBody>
      </p:sp>
      <p:sp>
        <p:nvSpPr>
          <p:cNvPr id="14" name="Shape 302"/>
          <p:cNvSpPr/>
          <p:nvPr/>
        </p:nvSpPr>
        <p:spPr>
          <a:xfrm>
            <a:off x="8828314" y="3090678"/>
            <a:ext cx="1809540" cy="6026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109710" tIns="109710" rIns="109710" bIns="109710" anchor="ctr" anchorCtr="0">
            <a:noAutofit/>
          </a:bodyPr>
          <a:lstStyle/>
          <a:p>
            <a:pPr algn="ctr"/>
            <a:r>
              <a:rPr lang="en-US" sz="1600" dirty="0">
                <a:solidFill>
                  <a:srgbClr val="EFEFEF"/>
                </a:solidFill>
              </a:rPr>
              <a:t>Duration -&gt; Drug</a:t>
            </a:r>
          </a:p>
        </p:txBody>
      </p:sp>
      <p:sp>
        <p:nvSpPr>
          <p:cNvPr id="15" name="Shape 303"/>
          <p:cNvSpPr/>
          <p:nvPr/>
        </p:nvSpPr>
        <p:spPr>
          <a:xfrm>
            <a:off x="8828314" y="3895319"/>
            <a:ext cx="1809540" cy="6026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109710" tIns="109710" rIns="109710" bIns="109710" anchor="ctr" anchorCtr="0">
            <a:noAutofit/>
          </a:bodyPr>
          <a:lstStyle/>
          <a:p>
            <a:pPr algn="ctr"/>
            <a:r>
              <a:rPr lang="en-US" sz="1600" dirty="0">
                <a:solidFill>
                  <a:srgbClr val="EFEFEF"/>
                </a:solidFill>
              </a:rPr>
              <a:t>Frequency -&gt; Drug</a:t>
            </a:r>
            <a:endParaRPr sz="1600" dirty="0">
              <a:solidFill>
                <a:srgbClr val="EFEFEF"/>
              </a:solidFill>
            </a:endParaRPr>
          </a:p>
        </p:txBody>
      </p:sp>
      <p:sp>
        <p:nvSpPr>
          <p:cNvPr id="16" name="Shape 304"/>
          <p:cNvSpPr/>
          <p:nvPr/>
        </p:nvSpPr>
        <p:spPr>
          <a:xfrm>
            <a:off x="8828314" y="4699960"/>
            <a:ext cx="1809540" cy="6026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109710" tIns="109710" rIns="109710" bIns="109710" anchor="ctr" anchorCtr="0">
            <a:noAutofit/>
          </a:bodyPr>
          <a:lstStyle/>
          <a:p>
            <a:pPr algn="ctr"/>
            <a:r>
              <a:rPr lang="en-US" sz="1600" dirty="0">
                <a:solidFill>
                  <a:srgbClr val="EFEFEF"/>
                </a:solidFill>
              </a:rPr>
              <a:t>Form -&gt; Drug</a:t>
            </a:r>
            <a:endParaRPr sz="1600" dirty="0">
              <a:solidFill>
                <a:srgbClr val="EFEFEF"/>
              </a:solidFill>
            </a:endParaRPr>
          </a:p>
        </p:txBody>
      </p:sp>
      <p:cxnSp>
        <p:nvCxnSpPr>
          <p:cNvPr id="17" name="Shape 305"/>
          <p:cNvCxnSpPr>
            <a:cxnSpLocks/>
            <a:stCxn id="10" idx="3"/>
            <a:endCxn id="8" idx="1"/>
          </p:cNvCxnSpPr>
          <p:nvPr/>
        </p:nvCxnSpPr>
        <p:spPr>
          <a:xfrm flipV="1">
            <a:off x="7790924" y="978075"/>
            <a:ext cx="1037390" cy="3571034"/>
          </a:xfrm>
          <a:prstGeom prst="straightConnector1">
            <a:avLst/>
          </a:prstGeom>
          <a:noFill/>
          <a:ln w="28575" cap="flat" cmpd="sng">
            <a:solidFill>
              <a:srgbClr val="999999"/>
            </a:solidFill>
            <a:prstDash val="solid"/>
            <a:round/>
            <a:headEnd type="none" w="med" len="med"/>
            <a:tailEnd type="triangle" w="med" len="med"/>
          </a:ln>
        </p:spPr>
      </p:cxnSp>
      <p:cxnSp>
        <p:nvCxnSpPr>
          <p:cNvPr id="18" name="Shape 306"/>
          <p:cNvCxnSpPr>
            <a:cxnSpLocks/>
            <a:stCxn id="10" idx="3"/>
            <a:endCxn id="12" idx="1"/>
          </p:cNvCxnSpPr>
          <p:nvPr/>
        </p:nvCxnSpPr>
        <p:spPr>
          <a:xfrm flipV="1">
            <a:off x="7790924" y="1782716"/>
            <a:ext cx="1037390" cy="2766393"/>
          </a:xfrm>
          <a:prstGeom prst="straightConnector1">
            <a:avLst/>
          </a:prstGeom>
          <a:noFill/>
          <a:ln w="28575" cap="flat" cmpd="sng">
            <a:solidFill>
              <a:srgbClr val="999999"/>
            </a:solidFill>
            <a:prstDash val="solid"/>
            <a:round/>
            <a:headEnd type="none" w="med" len="med"/>
            <a:tailEnd type="triangle" w="med" len="med"/>
          </a:ln>
        </p:spPr>
      </p:cxnSp>
      <p:cxnSp>
        <p:nvCxnSpPr>
          <p:cNvPr id="19" name="Shape 307"/>
          <p:cNvCxnSpPr>
            <a:cxnSpLocks/>
            <a:stCxn id="10" idx="3"/>
            <a:endCxn id="13" idx="1"/>
          </p:cNvCxnSpPr>
          <p:nvPr/>
        </p:nvCxnSpPr>
        <p:spPr>
          <a:xfrm flipV="1">
            <a:off x="7790924" y="2587357"/>
            <a:ext cx="1037390" cy="1961752"/>
          </a:xfrm>
          <a:prstGeom prst="straightConnector1">
            <a:avLst/>
          </a:prstGeom>
          <a:noFill/>
          <a:ln w="28575" cap="flat" cmpd="sng">
            <a:solidFill>
              <a:srgbClr val="B7B7B7"/>
            </a:solidFill>
            <a:prstDash val="solid"/>
            <a:round/>
            <a:headEnd type="none" w="med" len="med"/>
            <a:tailEnd type="triangle" w="med" len="med"/>
          </a:ln>
        </p:spPr>
      </p:cxnSp>
      <p:cxnSp>
        <p:nvCxnSpPr>
          <p:cNvPr id="20" name="Shape 308"/>
          <p:cNvCxnSpPr>
            <a:cxnSpLocks/>
            <a:stCxn id="10" idx="3"/>
            <a:endCxn id="14" idx="1"/>
          </p:cNvCxnSpPr>
          <p:nvPr/>
        </p:nvCxnSpPr>
        <p:spPr>
          <a:xfrm flipV="1">
            <a:off x="7790924" y="3391998"/>
            <a:ext cx="1037390" cy="1157111"/>
          </a:xfrm>
          <a:prstGeom prst="straightConnector1">
            <a:avLst/>
          </a:prstGeom>
          <a:noFill/>
          <a:ln w="28575" cap="flat" cmpd="sng">
            <a:solidFill>
              <a:srgbClr val="B7B7B7"/>
            </a:solidFill>
            <a:prstDash val="solid"/>
            <a:round/>
            <a:headEnd type="none" w="med" len="med"/>
            <a:tailEnd type="triangle" w="med" len="med"/>
          </a:ln>
        </p:spPr>
      </p:cxnSp>
      <p:cxnSp>
        <p:nvCxnSpPr>
          <p:cNvPr id="21" name="Shape 309"/>
          <p:cNvCxnSpPr>
            <a:cxnSpLocks/>
            <a:stCxn id="10" idx="3"/>
            <a:endCxn id="15" idx="1"/>
          </p:cNvCxnSpPr>
          <p:nvPr/>
        </p:nvCxnSpPr>
        <p:spPr>
          <a:xfrm flipV="1">
            <a:off x="7790924" y="4196639"/>
            <a:ext cx="1037390" cy="352470"/>
          </a:xfrm>
          <a:prstGeom prst="straightConnector1">
            <a:avLst/>
          </a:prstGeom>
          <a:noFill/>
          <a:ln w="28575" cap="flat" cmpd="sng">
            <a:solidFill>
              <a:srgbClr val="999999"/>
            </a:solidFill>
            <a:prstDash val="solid"/>
            <a:round/>
            <a:headEnd type="none" w="med" len="med"/>
            <a:tailEnd type="triangle" w="med" len="med"/>
          </a:ln>
        </p:spPr>
      </p:cxnSp>
      <p:cxnSp>
        <p:nvCxnSpPr>
          <p:cNvPr id="22" name="Shape 310"/>
          <p:cNvCxnSpPr>
            <a:cxnSpLocks/>
            <a:stCxn id="10" idx="3"/>
            <a:endCxn id="16" idx="1"/>
          </p:cNvCxnSpPr>
          <p:nvPr/>
        </p:nvCxnSpPr>
        <p:spPr>
          <a:xfrm>
            <a:off x="7790924" y="4549109"/>
            <a:ext cx="1037390" cy="452171"/>
          </a:xfrm>
          <a:prstGeom prst="straightConnector1">
            <a:avLst/>
          </a:prstGeom>
          <a:noFill/>
          <a:ln w="28575" cap="flat" cmpd="sng">
            <a:solidFill>
              <a:srgbClr val="999999"/>
            </a:solidFill>
            <a:prstDash val="solid"/>
            <a:round/>
            <a:headEnd type="none" w="med" len="med"/>
            <a:tailEnd type="triangle" w="med" len="med"/>
          </a:ln>
        </p:spPr>
      </p:cxnSp>
      <p:sp>
        <p:nvSpPr>
          <p:cNvPr id="24" name="Shape 304">
            <a:extLst>
              <a:ext uri="{FF2B5EF4-FFF2-40B4-BE49-F238E27FC236}">
                <a16:creationId xmlns:a16="http://schemas.microsoft.com/office/drawing/2014/main" id="{3797D312-A9D1-4608-B4E9-4E352A5D8C26}"/>
              </a:ext>
            </a:extLst>
          </p:cNvPr>
          <p:cNvSpPr/>
          <p:nvPr/>
        </p:nvSpPr>
        <p:spPr>
          <a:xfrm>
            <a:off x="8828314" y="5504601"/>
            <a:ext cx="1809540" cy="6026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109710" tIns="109710" rIns="109710" bIns="109710" anchor="ctr" anchorCtr="0">
            <a:noAutofit/>
          </a:bodyPr>
          <a:lstStyle/>
          <a:p>
            <a:pPr algn="ctr"/>
            <a:r>
              <a:rPr lang="en-US" sz="1600" dirty="0">
                <a:solidFill>
                  <a:srgbClr val="EFEFEF"/>
                </a:solidFill>
              </a:rPr>
              <a:t>Route -&gt; Drug</a:t>
            </a:r>
            <a:endParaRPr sz="1600" dirty="0">
              <a:solidFill>
                <a:srgbClr val="EFEFEF"/>
              </a:solidFill>
            </a:endParaRPr>
          </a:p>
        </p:txBody>
      </p:sp>
      <p:sp>
        <p:nvSpPr>
          <p:cNvPr id="25" name="Shape 304">
            <a:extLst>
              <a:ext uri="{FF2B5EF4-FFF2-40B4-BE49-F238E27FC236}">
                <a16:creationId xmlns:a16="http://schemas.microsoft.com/office/drawing/2014/main" id="{E36C6978-FF54-4C21-8B28-4B20DFAF1A5F}"/>
              </a:ext>
            </a:extLst>
          </p:cNvPr>
          <p:cNvSpPr/>
          <p:nvPr/>
        </p:nvSpPr>
        <p:spPr>
          <a:xfrm>
            <a:off x="8828314" y="6309242"/>
            <a:ext cx="1809540" cy="6026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109710" tIns="109710" rIns="109710" bIns="109710" anchor="ctr" anchorCtr="0">
            <a:noAutofit/>
          </a:bodyPr>
          <a:lstStyle/>
          <a:p>
            <a:pPr algn="ctr"/>
            <a:r>
              <a:rPr lang="en-US" sz="1600" dirty="0">
                <a:solidFill>
                  <a:srgbClr val="EFEFEF"/>
                </a:solidFill>
              </a:rPr>
              <a:t>Reason -&gt; Drug</a:t>
            </a:r>
            <a:endParaRPr sz="1600" dirty="0">
              <a:solidFill>
                <a:srgbClr val="EFEFEF"/>
              </a:solidFill>
            </a:endParaRPr>
          </a:p>
        </p:txBody>
      </p:sp>
      <p:sp>
        <p:nvSpPr>
          <p:cNvPr id="26" name="Shape 304">
            <a:extLst>
              <a:ext uri="{FF2B5EF4-FFF2-40B4-BE49-F238E27FC236}">
                <a16:creationId xmlns:a16="http://schemas.microsoft.com/office/drawing/2014/main" id="{B67F3254-4139-47E7-BA5B-A595768BB35E}"/>
              </a:ext>
            </a:extLst>
          </p:cNvPr>
          <p:cNvSpPr/>
          <p:nvPr/>
        </p:nvSpPr>
        <p:spPr>
          <a:xfrm>
            <a:off x="8828314" y="7113885"/>
            <a:ext cx="1809540" cy="6026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109710" tIns="109710" rIns="109710" bIns="109710" anchor="ctr" anchorCtr="0">
            <a:noAutofit/>
          </a:bodyPr>
          <a:lstStyle/>
          <a:p>
            <a:pPr algn="ctr"/>
            <a:r>
              <a:rPr lang="en-US" sz="1600" dirty="0">
                <a:solidFill>
                  <a:srgbClr val="EFEFEF"/>
                </a:solidFill>
              </a:rPr>
              <a:t>ADE -&gt; Drug</a:t>
            </a:r>
            <a:endParaRPr sz="1600" dirty="0">
              <a:solidFill>
                <a:srgbClr val="EFEFEF"/>
              </a:solidFill>
            </a:endParaRPr>
          </a:p>
        </p:txBody>
      </p:sp>
      <p:cxnSp>
        <p:nvCxnSpPr>
          <p:cNvPr id="27" name="Shape 310">
            <a:extLst>
              <a:ext uri="{FF2B5EF4-FFF2-40B4-BE49-F238E27FC236}">
                <a16:creationId xmlns:a16="http://schemas.microsoft.com/office/drawing/2014/main" id="{240F1281-9FD0-4107-9385-85EAEF18C7FA}"/>
              </a:ext>
            </a:extLst>
          </p:cNvPr>
          <p:cNvCxnSpPr>
            <a:cxnSpLocks/>
            <a:stCxn id="10" idx="3"/>
            <a:endCxn id="24" idx="1"/>
          </p:cNvCxnSpPr>
          <p:nvPr/>
        </p:nvCxnSpPr>
        <p:spPr>
          <a:xfrm>
            <a:off x="7790924" y="4549109"/>
            <a:ext cx="1037390" cy="1256812"/>
          </a:xfrm>
          <a:prstGeom prst="straightConnector1">
            <a:avLst/>
          </a:prstGeom>
          <a:noFill/>
          <a:ln w="28575" cap="flat" cmpd="sng">
            <a:solidFill>
              <a:srgbClr val="999999"/>
            </a:solidFill>
            <a:prstDash val="solid"/>
            <a:round/>
            <a:headEnd type="none" w="med" len="med"/>
            <a:tailEnd type="triangle" w="med" len="med"/>
          </a:ln>
        </p:spPr>
      </p:cxnSp>
      <p:cxnSp>
        <p:nvCxnSpPr>
          <p:cNvPr id="28" name="Shape 310">
            <a:extLst>
              <a:ext uri="{FF2B5EF4-FFF2-40B4-BE49-F238E27FC236}">
                <a16:creationId xmlns:a16="http://schemas.microsoft.com/office/drawing/2014/main" id="{663FCB9E-02CC-4D67-821F-61D3948FE2CB}"/>
              </a:ext>
            </a:extLst>
          </p:cNvPr>
          <p:cNvCxnSpPr>
            <a:cxnSpLocks/>
            <a:stCxn id="10" idx="3"/>
            <a:endCxn id="25" idx="1"/>
          </p:cNvCxnSpPr>
          <p:nvPr/>
        </p:nvCxnSpPr>
        <p:spPr>
          <a:xfrm>
            <a:off x="7790924" y="4549109"/>
            <a:ext cx="1037390" cy="2061453"/>
          </a:xfrm>
          <a:prstGeom prst="straightConnector1">
            <a:avLst/>
          </a:prstGeom>
          <a:noFill/>
          <a:ln w="28575" cap="flat" cmpd="sng">
            <a:solidFill>
              <a:srgbClr val="999999"/>
            </a:solidFill>
            <a:prstDash val="solid"/>
            <a:round/>
            <a:headEnd type="none" w="med" len="med"/>
            <a:tailEnd type="triangle" w="med" len="med"/>
          </a:ln>
        </p:spPr>
      </p:cxnSp>
      <p:cxnSp>
        <p:nvCxnSpPr>
          <p:cNvPr id="29" name="Shape 310">
            <a:extLst>
              <a:ext uri="{FF2B5EF4-FFF2-40B4-BE49-F238E27FC236}">
                <a16:creationId xmlns:a16="http://schemas.microsoft.com/office/drawing/2014/main" id="{21D082F0-A96E-400A-A447-4F40773D9CE5}"/>
              </a:ext>
            </a:extLst>
          </p:cNvPr>
          <p:cNvCxnSpPr>
            <a:cxnSpLocks/>
            <a:stCxn id="10" idx="3"/>
            <a:endCxn id="26" idx="1"/>
          </p:cNvCxnSpPr>
          <p:nvPr/>
        </p:nvCxnSpPr>
        <p:spPr>
          <a:xfrm>
            <a:off x="7790924" y="4549109"/>
            <a:ext cx="1037390" cy="2866096"/>
          </a:xfrm>
          <a:prstGeom prst="straightConnector1">
            <a:avLst/>
          </a:prstGeom>
          <a:noFill/>
          <a:ln w="28575" cap="flat" cmpd="sng">
            <a:solidFill>
              <a:srgbClr val="999999"/>
            </a:solidFill>
            <a:prstDash val="solid"/>
            <a:round/>
            <a:headEnd type="none" w="med" len="med"/>
            <a:tailEnd type="triangle" w="med" len="med"/>
          </a:ln>
        </p:spPr>
      </p:cxnSp>
      <p:grpSp>
        <p:nvGrpSpPr>
          <p:cNvPr id="949" name="Group 948"/>
          <p:cNvGrpSpPr/>
          <p:nvPr>
            <p:custDataLst>
              <p:tags r:id="rId1"/>
            </p:custDataLst>
          </p:nvPr>
        </p:nvGrpSpPr>
        <p:grpSpPr>
          <a:xfrm>
            <a:off x="127000" y="76200"/>
            <a:ext cx="10718800" cy="431800"/>
            <a:chOff x="127000" y="76200"/>
            <a:chExt cx="10718800" cy="431800"/>
          </a:xfrm>
        </p:grpSpPr>
        <p:sp>
          <p:nvSpPr>
            <p:cNvPr id="903" name="TextBox 902">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904" name="Oval 903">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TextBox 905">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907" name="Oval 906">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TextBox 908">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910" name="Oval 909">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TextBox 912">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914" name="Oval 913">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Oval 917">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Oval 922">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Oval 924">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6" name="TextBox 925">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27" name="Oval 926">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8" name="Oval 927">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9" name="Oval 928">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0" name="Oval 929">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1" name="Oval 930">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2" name="Oval 931">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3" name="Oval 932">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4" name="Oval 933">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5" name="Oval 934">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6" name="Oval 935">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7" name="Oval 936">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8" name="Oval 937">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9" name="Oval 938">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0" name="Oval 939">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1" name="TextBox 940">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42" name="Oval 941">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3" name="Oval 942">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4" name="Oval 943">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5" name="Oval 944">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6" name="TextBox 945">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47" name="Oval 946">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8" name="Oval 947">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0425153"/>
      </p:ext>
    </p:extLst>
  </p:cSld>
  <p:clrMapOvr>
    <a:masterClrMapping/>
  </p:clrMapOvr>
  <mc:AlternateContent xmlns:mc="http://schemas.openxmlformats.org/markup-compatibility/2006" xmlns:p14="http://schemas.microsoft.com/office/powerpoint/2010/main">
    <mc:Choice Requires="p14">
      <p:transition spd="med" p14:dur="700" advTm="55397">
        <p:fade/>
      </p:transition>
    </mc:Choice>
    <mc:Fallback xmlns="">
      <p:transition spd="med" advTm="55397">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III. Relation model training</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pPr marL="457200" lvl="0" indent="-342900">
              <a:spcBef>
                <a:spcPts val="0"/>
              </a:spcBef>
              <a:buSzPts val="1800"/>
              <a:buChar char="●"/>
            </a:pPr>
            <a:r>
              <a:rPr lang="en-US" dirty="0"/>
              <a:t>Random Forest Classifiers</a:t>
            </a:r>
          </a:p>
          <a:p>
            <a:pPr marL="457200" lvl="0" indent="-342900">
              <a:spcBef>
                <a:spcPts val="0"/>
              </a:spcBef>
              <a:buSzPts val="1800"/>
              <a:buChar char="●"/>
            </a:pPr>
            <a:r>
              <a:rPr lang="en-US" dirty="0"/>
              <a:t>Parameters</a:t>
            </a:r>
          </a:p>
          <a:p>
            <a:pPr marL="914400" lvl="1" indent="-317500">
              <a:spcBef>
                <a:spcPts val="0"/>
              </a:spcBef>
              <a:buSzPts val="1400"/>
              <a:buChar char="○"/>
            </a:pPr>
            <a:r>
              <a:rPr lang="en-US" dirty="0" err="1"/>
              <a:t>max_depth</a:t>
            </a:r>
            <a:r>
              <a:rPr lang="en-US" dirty="0"/>
              <a:t> = 20</a:t>
            </a:r>
          </a:p>
          <a:p>
            <a:pPr marL="914400" lvl="1" indent="-317500">
              <a:spcBef>
                <a:spcPts val="0"/>
              </a:spcBef>
              <a:buSzPts val="1400"/>
              <a:buChar char="○"/>
            </a:pPr>
            <a:r>
              <a:rPr lang="en-US" dirty="0" err="1"/>
              <a:t>max_features</a:t>
            </a:r>
            <a:r>
              <a:rPr lang="en-US" dirty="0"/>
              <a:t> = None</a:t>
            </a:r>
          </a:p>
          <a:p>
            <a:pPr marL="914400" lvl="1" indent="-317500">
              <a:spcBef>
                <a:spcPts val="0"/>
              </a:spcBef>
              <a:buSzPts val="1400"/>
              <a:buChar char="○"/>
            </a:pPr>
            <a:r>
              <a:rPr lang="en-US" dirty="0" err="1"/>
              <a:t>min_samples_leaf</a:t>
            </a:r>
            <a:r>
              <a:rPr lang="en-US" dirty="0"/>
              <a:t> = 2</a:t>
            </a:r>
          </a:p>
          <a:p>
            <a:pPr marL="914400" lvl="1" indent="-317500">
              <a:spcBef>
                <a:spcPts val="0"/>
              </a:spcBef>
              <a:buSzPts val="1400"/>
              <a:buChar char="○"/>
            </a:pPr>
            <a:r>
              <a:rPr lang="en-US" dirty="0" err="1"/>
              <a:t>min_samples_split</a:t>
            </a:r>
            <a:r>
              <a:rPr lang="en-US" dirty="0"/>
              <a:t> = 2</a:t>
            </a:r>
          </a:p>
          <a:p>
            <a:pPr marL="914400" lvl="1" indent="-317500">
              <a:spcBef>
                <a:spcPts val="0"/>
              </a:spcBef>
              <a:buSzPts val="1400"/>
              <a:buChar char="○"/>
            </a:pPr>
            <a:r>
              <a:rPr lang="en-US" dirty="0" err="1"/>
              <a:t>n_estimators</a:t>
            </a:r>
            <a:r>
              <a:rPr lang="en-US" dirty="0"/>
              <a:t> = {10, 20, 100}</a:t>
            </a:r>
          </a:p>
          <a:p>
            <a:pPr marL="1394460" lvl="2" indent="-317500">
              <a:spcBef>
                <a:spcPts val="0"/>
              </a:spcBef>
              <a:buSzPts val="1400"/>
              <a:buChar char="○"/>
            </a:pPr>
            <a:r>
              <a:rPr lang="en-US" dirty="0"/>
              <a:t>Varied this for submissions</a:t>
            </a:r>
          </a:p>
          <a:p>
            <a:pPr marL="457200" lvl="0" indent="-342900">
              <a:spcBef>
                <a:spcPts val="0"/>
              </a:spcBef>
              <a:buSzPts val="1800"/>
              <a:buChar char="●"/>
            </a:pPr>
            <a:r>
              <a:rPr lang="en-US" dirty="0"/>
              <a:t>Top 1000 features for each classifier</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1590117"/>
      </p:ext>
    </p:extLst>
  </p:cSld>
  <p:clrMapOvr>
    <a:masterClrMapping/>
  </p:clrMapOvr>
  <mc:AlternateContent xmlns:mc="http://schemas.openxmlformats.org/markup-compatibility/2006" xmlns:p14="http://schemas.microsoft.com/office/powerpoint/2010/main">
    <mc:Choice Requires="p14">
      <p:transition spd="med" p14:dur="700" advTm="20254">
        <p:fade/>
      </p:transition>
    </mc:Choice>
    <mc:Fallback xmlns="">
      <p:transition spd="med" advTm="20254">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50"/>
          <a:stretch>
            <a:fillRect/>
          </a:stretch>
        </p:blipFill>
        <p:spPr>
          <a:xfrm>
            <a:off x="505326" y="1245593"/>
            <a:ext cx="10355930" cy="6387190"/>
          </a:xfrm>
          <a:prstGeom prst="rect">
            <a:avLst/>
          </a:prstGeom>
        </p:spPr>
      </p:pic>
      <p:sp>
        <p:nvSpPr>
          <p:cNvPr id="2" name="Title 1"/>
          <p:cNvSpPr>
            <a:spLocks noGrp="1"/>
          </p:cNvSpPr>
          <p:nvPr>
            <p:ph type="title"/>
          </p:nvPr>
        </p:nvSpPr>
        <p:spPr>
          <a:prstGeom prst="rect">
            <a:avLst/>
          </a:prstGeom>
        </p:spPr>
        <p:txBody>
          <a:bodyPr/>
          <a:lstStyle/>
          <a:p>
            <a:r>
              <a:rPr lang="en-US" dirty="0"/>
              <a:t>Task 2 results</a:t>
            </a:r>
            <a:endParaRPr lang="en-US" dirty="0">
              <a:solidFill>
                <a:schemeClr val="bg1">
                  <a:lumMod val="50000"/>
                </a:schemeClr>
              </a:solidFill>
            </a:endParaRPr>
          </a:p>
        </p:txBody>
      </p:sp>
      <p:sp>
        <p:nvSpPr>
          <p:cNvPr id="5" name="Arrow: Down 4">
            <a:extLst>
              <a:ext uri="{FF2B5EF4-FFF2-40B4-BE49-F238E27FC236}">
                <a16:creationId xmlns:a16="http://schemas.microsoft.com/office/drawing/2014/main" id="{227BFB09-C032-4ACC-954E-70CCE81BF148}"/>
              </a:ext>
            </a:extLst>
          </p:cNvPr>
          <p:cNvSpPr/>
          <p:nvPr/>
        </p:nvSpPr>
        <p:spPr>
          <a:xfrm>
            <a:off x="7649821" y="1305799"/>
            <a:ext cx="504825" cy="13589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FD553165-B6A5-42BC-A63B-6B73170F0BB7}"/>
              </a:ext>
            </a:extLst>
          </p:cNvPr>
          <p:cNvSpPr/>
          <p:nvPr/>
        </p:nvSpPr>
        <p:spPr>
          <a:xfrm>
            <a:off x="8640009" y="1468363"/>
            <a:ext cx="504825" cy="13589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928" name="Group 927"/>
          <p:cNvGrpSpPr/>
          <p:nvPr>
            <p:custDataLst>
              <p:tags r:id="rId1"/>
            </p:custDataLst>
          </p:nvPr>
        </p:nvGrpSpPr>
        <p:grpSpPr>
          <a:xfrm>
            <a:off x="127000" y="76200"/>
            <a:ext cx="10718800" cy="431800"/>
            <a:chOff x="127000" y="76200"/>
            <a:chExt cx="10718800" cy="431800"/>
          </a:xfrm>
        </p:grpSpPr>
        <p:sp>
          <p:nvSpPr>
            <p:cNvPr id="882" name="TextBox 881">
              <a:hlinkClick r:id="rId51"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3" name="Oval 882">
              <a:hlinkClick r:id="rId51"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2"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3"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6" name="Oval 885">
              <a:hlinkClick r:id="rId53"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4"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TextBox 887">
              <a:hlinkClick r:id="rId55"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9" name="Oval 888">
              <a:hlinkClick r:id="rId55"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Oval 889">
              <a:hlinkClick r:id="rId56"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7"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TextBox 891">
              <a:hlinkClick r:id="rId58"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3" name="Oval 892">
              <a:hlinkClick r:id="rId58"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59"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0"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1"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2"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3"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4"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5"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6"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7"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Oval 902">
              <a:hlinkClick r:id="rId68"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69"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TextBox 904">
              <a:hlinkClick r:id="rId70"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6" name="Oval 905">
              <a:hlinkClick r:id="rId70"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1"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2"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3"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4"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5"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6"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7"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78"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79"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0"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81"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Oval 917">
              <a:hlinkClick r:id="rId82"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3"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TextBox 919">
              <a:hlinkClick r:id="rId84"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21" name="Oval 920">
              <a:hlinkClick r:id="rId84"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5"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Oval 922">
              <a:hlinkClick r:id="rId86"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7"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 name="TextBox 924">
              <a:hlinkClick r:id="rId88"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6" name="Oval 925">
              <a:hlinkClick r:id="rId88"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7" name="Oval 926">
              <a:hlinkClick r:id="rId89"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8603714"/>
      </p:ext>
    </p:extLst>
  </p:cSld>
  <p:clrMapOvr>
    <a:masterClrMapping/>
  </p:clrMapOvr>
  <mc:AlternateContent xmlns:mc="http://schemas.openxmlformats.org/markup-compatibility/2006" xmlns:p14="http://schemas.microsoft.com/office/powerpoint/2010/main">
    <mc:Choice Requires="p14">
      <p:transition spd="med" p14:dur="700" advTm="24661">
        <p:fade/>
      </p:transition>
    </mc:Choice>
    <mc:Fallback xmlns="">
      <p:transition spd="med" advTm="2466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OVerview</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r>
              <a:rPr lang="en-US" sz="2800" dirty="0"/>
              <a:t>Background</a:t>
            </a:r>
          </a:p>
          <a:p>
            <a:r>
              <a:rPr lang="en-US" sz="2800" dirty="0"/>
              <a:t>Additional Annotation</a:t>
            </a:r>
          </a:p>
          <a:p>
            <a:r>
              <a:rPr lang="en-US" sz="2800" dirty="0"/>
              <a:t>Task 1: Named Entity Recognition</a:t>
            </a:r>
          </a:p>
          <a:p>
            <a:r>
              <a:rPr lang="en-US" sz="2800" dirty="0"/>
              <a:t>Task 2: Relation Extraction</a:t>
            </a:r>
          </a:p>
          <a:p>
            <a:r>
              <a:rPr lang="en-US" sz="2800" b="1" dirty="0"/>
              <a:t>Task 3: End-to-end</a:t>
            </a:r>
          </a:p>
          <a:p>
            <a:r>
              <a:rPr lang="en-US" sz="2800" dirty="0"/>
              <a:t>Conclusion and Future Work</a:t>
            </a:r>
          </a:p>
        </p:txBody>
      </p:sp>
      <p:grpSp>
        <p:nvGrpSpPr>
          <p:cNvPr id="925" name="Group 924"/>
          <p:cNvGrpSpPr/>
          <p:nvPr>
            <p:custDataLst>
              <p:tags r:id="rId2"/>
            </p:custDataLst>
          </p:nvPr>
        </p:nvGrpSpPr>
        <p:grpSpPr>
          <a:xfrm>
            <a:off x="127000" y="76200"/>
            <a:ext cx="10718800" cy="431800"/>
            <a:chOff x="127000" y="76200"/>
            <a:chExt cx="10718800" cy="431800"/>
          </a:xfrm>
        </p:grpSpPr>
        <p:sp>
          <p:nvSpPr>
            <p:cNvPr id="879" name="TextBox 878">
              <a:hlinkClick r:id="rId51" action="ppaction://hlinksldjump" tooltip="367,2,Overview,1"/>
            </p:cNvPr>
            <p:cNvSpPr txBox="1"/>
            <p:nvPr>
              <p:custDataLst>
                <p:tags r:id="rId3"/>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1" action="ppaction://hlinksldjump" tooltip="367,2,Overview,1"/>
            </p:cNvPr>
            <p:cNvSpPr/>
            <p:nvPr>
              <p:custDataLst>
                <p:tags r:id="rId4"/>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2" action="ppaction://hlinksldjump" tooltip="376,3,Thanks,2"/>
            </p:cNvPr>
            <p:cNvSpPr/>
            <p:nvPr>
              <p:custDataLst>
                <p:tags r:id="rId5"/>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3" action="ppaction://hlinksldjump" tooltip="409,4,Background,3"/>
            </p:cNvPr>
            <p:cNvSpPr txBox="1"/>
            <p:nvPr>
              <p:custDataLst>
                <p:tags r:id="rId6"/>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3" action="ppaction://hlinksldjump" tooltip="409,4,Background,3"/>
            </p:cNvPr>
            <p:cNvSpPr/>
            <p:nvPr>
              <p:custDataLst>
                <p:tags r:id="rId7"/>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4" action="ppaction://hlinksldjump" tooltip="414,5,Background : Submissions,4"/>
            </p:cNvPr>
            <p:cNvSpPr/>
            <p:nvPr>
              <p:custDataLst>
                <p:tags r:id="rId8"/>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5" action="ppaction://hlinksldjump" tooltip="386,6,OVerview,5"/>
            </p:cNvPr>
            <p:cNvSpPr txBox="1"/>
            <p:nvPr>
              <p:custDataLst>
                <p:tags r:id="rId9"/>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5" action="ppaction://hlinksldjump" tooltip="386,6,OVerview,5"/>
            </p:cNvPr>
            <p:cNvSpPr/>
            <p:nvPr>
              <p:custDataLst>
                <p:tags r:id="rId10"/>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6" action="ppaction://hlinksldjump" tooltip="412,7,Additional Annotation,6"/>
            </p:cNvPr>
            <p:cNvSpPr/>
            <p:nvPr>
              <p:custDataLst>
                <p:tags r:id="rId11"/>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7" action="ppaction://hlinksldjump" tooltip="416,8,Additional Annotation (cont),7"/>
            </p:cNvPr>
            <p:cNvSpPr/>
            <p:nvPr>
              <p:custDataLst>
                <p:tags r:id="rId12"/>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8" action="ppaction://hlinksldjump" tooltip="411,9,OVerview,8"/>
            </p:cNvPr>
            <p:cNvSpPr txBox="1"/>
            <p:nvPr>
              <p:custDataLst>
                <p:tags r:id="rId13"/>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8" action="ppaction://hlinksldjump" tooltip="411,9,OVerview,8"/>
            </p:cNvPr>
            <p:cNvSpPr/>
            <p:nvPr>
              <p:custDataLst>
                <p:tags r:id="rId14"/>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9" action="ppaction://hlinksldjump" tooltip="385,10,Task 1 overview,9"/>
            </p:cNvPr>
            <p:cNvSpPr/>
            <p:nvPr>
              <p:custDataLst>
                <p:tags r:id="rId15"/>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60" action="ppaction://hlinksldjump" tooltip="378,11,Bi-LSTM-CRF,10"/>
            </p:cNvPr>
            <p:cNvSpPr/>
            <p:nvPr>
              <p:custDataLst>
                <p:tags r:id="rId16"/>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1" action="ppaction://hlinksldjump" tooltip="380,12,Augmented Bi-LSTM-CRF: Utilizing additional resources,11"/>
            </p:cNvPr>
            <p:cNvSpPr/>
            <p:nvPr>
              <p:custDataLst>
                <p:tags r:id="rId17"/>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2" action="ppaction://hlinksldjump" tooltip="372,13,Augmented Bi-LSTM-CRF:Resources for sequence feature tags,12"/>
            </p:cNvPr>
            <p:cNvSpPr/>
            <p:nvPr>
              <p:custDataLst>
                <p:tags r:id="rId18"/>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3" action="ppaction://hlinksldjump" tooltip="374,14,Augmented Bi-LSTM-CRF Example: Input with semantic representation tag features,13"/>
            </p:cNvPr>
            <p:cNvSpPr/>
            <p:nvPr>
              <p:custDataLst>
                <p:tags r:id="rId19"/>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4" action="ppaction://hlinksldjump" tooltip="410,15,Augmented Bi-LSTM-CRF Example: Input with semantic representation tag features,14"/>
            </p:cNvPr>
            <p:cNvSpPr/>
            <p:nvPr>
              <p:custDataLst>
                <p:tags r:id="rId20"/>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5" action="ppaction://hlinksldjump" tooltip="375,16,Augmented Bi-LSTM-CRF model,15"/>
            </p:cNvPr>
            <p:cNvSpPr/>
            <p:nvPr>
              <p:custDataLst>
                <p:tags r:id="rId21"/>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6" action="ppaction://hlinksldjump" tooltip="377,17,“Two stage” ADE/REASON labeling model(labeling and classification),16"/>
            </p:cNvPr>
            <p:cNvSpPr/>
            <p:nvPr>
              <p:custDataLst>
                <p:tags r:id="rId22"/>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7" action="ppaction://hlinksldjump" tooltip="407,18,“Two stage” ADE/reason labeling model,17"/>
            </p:cNvPr>
            <p:cNvSpPr/>
            <p:nvPr>
              <p:custDataLst>
                <p:tags r:id="rId23"/>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8" action="ppaction://hlinksldjump" tooltip="413,19,Additional Annotation:clarification on submissions,18"/>
            </p:cNvPr>
            <p:cNvSpPr/>
            <p:nvPr>
              <p:custDataLst>
                <p:tags r:id="rId24"/>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9" action="ppaction://hlinksldjump" tooltip="381,20,Task 1 Results,19"/>
            </p:cNvPr>
            <p:cNvSpPr/>
            <p:nvPr>
              <p:custDataLst>
                <p:tags r:id="rId25"/>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70" action="ppaction://hlinksldjump" tooltip="387,21,OVerview,20"/>
            </p:cNvPr>
            <p:cNvSpPr txBox="1"/>
            <p:nvPr>
              <p:custDataLst>
                <p:tags r:id="rId26"/>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70" action="ppaction://hlinksldjump" tooltip="387,21,OVerview,20"/>
            </p:cNvPr>
            <p:cNvSpPr/>
            <p:nvPr>
              <p:custDataLst>
                <p:tags r:id="rId27"/>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1" action="ppaction://hlinksldjump" tooltip="392,22,Task 2 overview,21"/>
            </p:cNvPr>
            <p:cNvSpPr/>
            <p:nvPr>
              <p:custDataLst>
                <p:tags r:id="rId28"/>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2" action="ppaction://hlinksldjump" tooltip="398,23,Relation extraction methods,22"/>
            </p:cNvPr>
            <p:cNvSpPr/>
            <p:nvPr>
              <p:custDataLst>
                <p:tags r:id="rId29"/>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3" action="ppaction://hlinksldjump" tooltip="399,24,I. Identify possible relations,23"/>
            </p:cNvPr>
            <p:cNvSpPr/>
            <p:nvPr>
              <p:custDataLst>
                <p:tags r:id="rId30"/>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4" action="ppaction://hlinksldjump" tooltip="401,25,Relation extraction methods,24"/>
            </p:cNvPr>
            <p:cNvSpPr/>
            <p:nvPr>
              <p:custDataLst>
                <p:tags r:id="rId31"/>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5" action="ppaction://hlinksldjump" tooltip="402,26,II. Identify features,25"/>
            </p:cNvPr>
            <p:cNvSpPr/>
            <p:nvPr>
              <p:custDataLst>
                <p:tags r:id="rId32"/>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6" action="ppaction://hlinksldjump" tooltip="403,27,Text/Types of Candidate Entities,26"/>
            </p:cNvPr>
            <p:cNvSpPr/>
            <p:nvPr>
              <p:custDataLst>
                <p:tags r:id="rId33"/>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7" action="ppaction://hlinksldjump" tooltip="405,28,Entities between Candidate,27"/>
            </p:cNvPr>
            <p:cNvSpPr/>
            <p:nvPr>
              <p:custDataLst>
                <p:tags r:id="rId34"/>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8" action="ppaction://hlinksldjump" tooltip="404,29,Token / pos tags,28"/>
            </p:cNvPr>
            <p:cNvSpPr/>
            <p:nvPr>
              <p:custDataLst>
                <p:tags r:id="rId35"/>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9" action="ppaction://hlinksldjump" tooltip="415,30,Distance between,29"/>
            </p:cNvPr>
            <p:cNvSpPr/>
            <p:nvPr>
              <p:custDataLst>
                <p:tags r:id="rId36"/>
              </p:custDataLst>
            </p:nvPr>
          </p:nvSpPr>
          <p:spPr>
            <a:xfrm>
              <a:off x="779476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80" action="ppaction://hlinksldjump" tooltip="400,31,Relation extraction methods,30"/>
            </p:cNvPr>
            <p:cNvSpPr/>
            <p:nvPr>
              <p:custDataLst>
                <p:tags r:id="rId37"/>
              </p:custDataLst>
            </p:nvPr>
          </p:nvSpPr>
          <p:spPr>
            <a:xfrm>
              <a:off x="804585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1" action="ppaction://hlinksldjump" tooltip="406,32,III. Classification Logic,31"/>
            </p:cNvPr>
            <p:cNvSpPr/>
            <p:nvPr>
              <p:custDataLst>
                <p:tags r:id="rId38"/>
              </p:custDataLst>
            </p:nvPr>
          </p:nvSpPr>
          <p:spPr>
            <a:xfrm>
              <a:off x="8296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2" action="ppaction://hlinksldjump" tooltip="408,33,III. Relation model training,32"/>
            </p:cNvPr>
            <p:cNvSpPr/>
            <p:nvPr>
              <p:custDataLst>
                <p:tags r:id="rId39"/>
              </p:custDataLst>
            </p:nvPr>
          </p:nvSpPr>
          <p:spPr>
            <a:xfrm>
              <a:off x="8548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3" action="ppaction://hlinksldjump" tooltip="396,34,Task 2 results,33"/>
            </p:cNvPr>
            <p:cNvSpPr/>
            <p:nvPr>
              <p:custDataLst>
                <p:tags r:id="rId40"/>
              </p:custDataLst>
            </p:nvPr>
          </p:nvSpPr>
          <p:spPr>
            <a:xfrm>
              <a:off x="87991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4" action="ppaction://hlinksldjump" tooltip="397,35,OVerview,34"/>
            </p:cNvPr>
            <p:cNvSpPr txBox="1"/>
            <p:nvPr>
              <p:custDataLst>
                <p:tags r:id="rId41"/>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4" action="ppaction://hlinksldjump" tooltip="397,35,OVerview,34"/>
            </p:cNvPr>
            <p:cNvSpPr/>
            <p:nvPr>
              <p:custDataLst>
                <p:tags r:id="rId42"/>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5" action="ppaction://hlinksldjump" tooltip="393,36,Task 3 overview,35"/>
            </p:cNvPr>
            <p:cNvSpPr/>
            <p:nvPr>
              <p:custDataLst>
                <p:tags r:id="rId43"/>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6" action="ppaction://hlinksldjump" tooltip="395,37,Task 3 submission strategy,36"/>
            </p:cNvPr>
            <p:cNvSpPr/>
            <p:nvPr>
              <p:custDataLst>
                <p:tags r:id="rId44"/>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7" action="ppaction://hlinksldjump" tooltip="390,38,Task 3 Results,37"/>
            </p:cNvPr>
            <p:cNvSpPr/>
            <p:nvPr>
              <p:custDataLst>
                <p:tags r:id="rId45"/>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8" action="ppaction://hlinksldjump" tooltip="391,39,OVerview,38"/>
            </p:cNvPr>
            <p:cNvSpPr txBox="1"/>
            <p:nvPr>
              <p:custDataLst>
                <p:tags r:id="rId46"/>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8" action="ppaction://hlinksldjump" tooltip="391,39,OVerview,38"/>
            </p:cNvPr>
            <p:cNvSpPr/>
            <p:nvPr>
              <p:custDataLst>
                <p:tags r:id="rId47"/>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9" action="ppaction://hlinksldjump" tooltip="384,40,Conclusion and future work,39"/>
            </p:cNvPr>
            <p:cNvSpPr/>
            <p:nvPr>
              <p:custDataLst>
                <p:tags r:id="rId48"/>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515448489"/>
      </p:ext>
    </p:extLst>
  </p:cSld>
  <p:clrMapOvr>
    <a:masterClrMapping/>
  </p:clrMapOvr>
  <mc:AlternateContent xmlns:mc="http://schemas.openxmlformats.org/markup-compatibility/2006" xmlns:p14="http://schemas.microsoft.com/office/powerpoint/2010/main">
    <mc:Choice Requires="p14">
      <p:transition spd="med" p14:dur="700" advTm="1802">
        <p:fade/>
      </p:transition>
    </mc:Choice>
    <mc:Fallback xmlns="">
      <p:transition spd="med" advTm="1802">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Picture 224">
            <a:extLst>
              <a:ext uri="{FF2B5EF4-FFF2-40B4-BE49-F238E27FC236}">
                <a16:creationId xmlns:a16="http://schemas.microsoft.com/office/drawing/2014/main" id="{1112C760-E772-458B-8F1C-F3B3BD2D1D8D}"/>
              </a:ext>
            </a:extLst>
          </p:cNvPr>
          <p:cNvPicPr>
            <a:picLocks noChangeAspect="1"/>
          </p:cNvPicPr>
          <p:nvPr/>
        </p:nvPicPr>
        <p:blipFill>
          <a:blip r:embed="rId51"/>
          <a:stretch>
            <a:fillRect/>
          </a:stretch>
        </p:blipFill>
        <p:spPr>
          <a:xfrm>
            <a:off x="8315226" y="2716546"/>
            <a:ext cx="723900" cy="942975"/>
          </a:xfrm>
          <a:prstGeom prst="rect">
            <a:avLst/>
          </a:prstGeom>
        </p:spPr>
      </p:pic>
      <p:pic>
        <p:nvPicPr>
          <p:cNvPr id="224" name="Picture 223">
            <a:extLst>
              <a:ext uri="{FF2B5EF4-FFF2-40B4-BE49-F238E27FC236}">
                <a16:creationId xmlns:a16="http://schemas.microsoft.com/office/drawing/2014/main" id="{3DDBA0DE-4098-44FC-85F7-8F3DDBA1E729}"/>
              </a:ext>
            </a:extLst>
          </p:cNvPr>
          <p:cNvPicPr>
            <a:picLocks noChangeAspect="1"/>
          </p:cNvPicPr>
          <p:nvPr/>
        </p:nvPicPr>
        <p:blipFill>
          <a:blip r:embed="rId51"/>
          <a:stretch>
            <a:fillRect/>
          </a:stretch>
        </p:blipFill>
        <p:spPr>
          <a:xfrm>
            <a:off x="8357160" y="4023963"/>
            <a:ext cx="723900" cy="942975"/>
          </a:xfrm>
          <a:prstGeom prst="rect">
            <a:avLst/>
          </a:prstGeom>
        </p:spPr>
      </p:pic>
      <p:sp>
        <p:nvSpPr>
          <p:cNvPr id="2" name="Title 1">
            <a:extLst>
              <a:ext uri="{FF2B5EF4-FFF2-40B4-BE49-F238E27FC236}">
                <a16:creationId xmlns:a16="http://schemas.microsoft.com/office/drawing/2014/main" id="{C03A1BC5-E961-49B3-BCD2-8DD19FB02ACB}"/>
              </a:ext>
            </a:extLst>
          </p:cNvPr>
          <p:cNvSpPr>
            <a:spLocks noGrp="1"/>
          </p:cNvSpPr>
          <p:nvPr>
            <p:ph type="title"/>
          </p:nvPr>
        </p:nvSpPr>
        <p:spPr/>
        <p:txBody>
          <a:bodyPr/>
          <a:lstStyle/>
          <a:p>
            <a:r>
              <a:rPr lang="en-US" dirty="0"/>
              <a:t>Task 3 overview</a:t>
            </a:r>
          </a:p>
        </p:txBody>
      </p:sp>
      <p:pic>
        <p:nvPicPr>
          <p:cNvPr id="186" name="Google Shape;426;p59" descr="Image result for document">
            <a:extLst>
              <a:ext uri="{FF2B5EF4-FFF2-40B4-BE49-F238E27FC236}">
                <a16:creationId xmlns:a16="http://schemas.microsoft.com/office/drawing/2014/main" id="{A1E76ABE-9F28-4AF8-912F-D3FA30A5D946}"/>
              </a:ext>
            </a:extLst>
          </p:cNvPr>
          <p:cNvPicPr preferRelativeResize="0"/>
          <p:nvPr/>
        </p:nvPicPr>
        <p:blipFill rotWithShape="1">
          <a:blip r:embed="rId52">
            <a:alphaModFix/>
          </a:blip>
          <a:srcRect l="15821" r="13195"/>
          <a:stretch/>
        </p:blipFill>
        <p:spPr>
          <a:xfrm>
            <a:off x="3574890" y="2757005"/>
            <a:ext cx="752425" cy="945025"/>
          </a:xfrm>
          <a:prstGeom prst="rect">
            <a:avLst/>
          </a:prstGeom>
          <a:noFill/>
          <a:ln>
            <a:noFill/>
          </a:ln>
        </p:spPr>
      </p:pic>
      <p:sp>
        <p:nvSpPr>
          <p:cNvPr id="187" name="Google Shape;427;p59">
            <a:extLst>
              <a:ext uri="{FF2B5EF4-FFF2-40B4-BE49-F238E27FC236}">
                <a16:creationId xmlns:a16="http://schemas.microsoft.com/office/drawing/2014/main" id="{ABE84656-AF35-427B-B041-7A9FEA8CE4BB}"/>
              </a:ext>
            </a:extLst>
          </p:cNvPr>
          <p:cNvSpPr/>
          <p:nvPr/>
        </p:nvSpPr>
        <p:spPr>
          <a:xfrm rot="10800000" flipH="1">
            <a:off x="3651790" y="3094019"/>
            <a:ext cx="379200" cy="138000"/>
          </a:xfrm>
          <a:prstGeom prst="rect">
            <a:avLst/>
          </a:prstGeom>
          <a:solidFill>
            <a:srgbClr val="4A86E8"/>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 name="Google Shape;428;p59" descr="Image result for document">
            <a:extLst>
              <a:ext uri="{FF2B5EF4-FFF2-40B4-BE49-F238E27FC236}">
                <a16:creationId xmlns:a16="http://schemas.microsoft.com/office/drawing/2014/main" id="{F4716FF8-7263-4411-BBD0-1420C69D5E1E}"/>
              </a:ext>
            </a:extLst>
          </p:cNvPr>
          <p:cNvPicPr preferRelativeResize="0"/>
          <p:nvPr/>
        </p:nvPicPr>
        <p:blipFill rotWithShape="1">
          <a:blip r:embed="rId52">
            <a:alphaModFix/>
          </a:blip>
          <a:srcRect l="15821" r="13195"/>
          <a:stretch/>
        </p:blipFill>
        <p:spPr>
          <a:xfrm>
            <a:off x="3574890" y="4030130"/>
            <a:ext cx="752425" cy="945025"/>
          </a:xfrm>
          <a:prstGeom prst="rect">
            <a:avLst/>
          </a:prstGeom>
          <a:noFill/>
          <a:ln>
            <a:noFill/>
          </a:ln>
        </p:spPr>
      </p:pic>
      <p:sp>
        <p:nvSpPr>
          <p:cNvPr id="189" name="Google Shape;429;p59">
            <a:extLst>
              <a:ext uri="{FF2B5EF4-FFF2-40B4-BE49-F238E27FC236}">
                <a16:creationId xmlns:a16="http://schemas.microsoft.com/office/drawing/2014/main" id="{5BABE1CB-70A1-4FF4-8287-5131251894CD}"/>
              </a:ext>
            </a:extLst>
          </p:cNvPr>
          <p:cNvSpPr/>
          <p:nvPr/>
        </p:nvSpPr>
        <p:spPr>
          <a:xfrm>
            <a:off x="3651790" y="4373755"/>
            <a:ext cx="379200" cy="134700"/>
          </a:xfrm>
          <a:prstGeom prst="rect">
            <a:avLst/>
          </a:prstGeom>
          <a:solidFill>
            <a:srgbClr val="E06666"/>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30;p59">
            <a:extLst>
              <a:ext uri="{FF2B5EF4-FFF2-40B4-BE49-F238E27FC236}">
                <a16:creationId xmlns:a16="http://schemas.microsoft.com/office/drawing/2014/main" id="{9E861F6F-80DA-4272-8D6B-5D848B319E04}"/>
              </a:ext>
            </a:extLst>
          </p:cNvPr>
          <p:cNvSpPr/>
          <p:nvPr/>
        </p:nvSpPr>
        <p:spPr>
          <a:xfrm rot="10800000" flipH="1">
            <a:off x="3804190" y="4716131"/>
            <a:ext cx="379200" cy="138000"/>
          </a:xfrm>
          <a:prstGeom prst="rect">
            <a:avLst/>
          </a:prstGeom>
          <a:solidFill>
            <a:srgbClr val="8E7CC3"/>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31;p59">
            <a:extLst>
              <a:ext uri="{FF2B5EF4-FFF2-40B4-BE49-F238E27FC236}">
                <a16:creationId xmlns:a16="http://schemas.microsoft.com/office/drawing/2014/main" id="{8DF471F2-3713-45DD-AA6F-4648E73CD39E}"/>
              </a:ext>
            </a:extLst>
          </p:cNvPr>
          <p:cNvSpPr txBox="1"/>
          <p:nvPr/>
        </p:nvSpPr>
        <p:spPr>
          <a:xfrm>
            <a:off x="4183390" y="2082180"/>
            <a:ext cx="3046500" cy="6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0000"/>
                </a:solidFill>
                <a:latin typeface="Century Gothic" panose="020B0502020202020204" pitchFamily="34" charset="0"/>
              </a:rPr>
              <a:t>Predicted Entities</a:t>
            </a:r>
            <a:endParaRPr sz="2400" b="1" dirty="0">
              <a:solidFill>
                <a:srgbClr val="FF0000"/>
              </a:solidFill>
              <a:latin typeface="Century Gothic" panose="020B0502020202020204" pitchFamily="34" charset="0"/>
            </a:endParaRPr>
          </a:p>
        </p:txBody>
      </p:sp>
      <p:cxnSp>
        <p:nvCxnSpPr>
          <p:cNvPr id="192" name="Google Shape;432;p59">
            <a:extLst>
              <a:ext uri="{FF2B5EF4-FFF2-40B4-BE49-F238E27FC236}">
                <a16:creationId xmlns:a16="http://schemas.microsoft.com/office/drawing/2014/main" id="{A7803FB6-09F5-4628-9ED6-940C30068B44}"/>
              </a:ext>
            </a:extLst>
          </p:cNvPr>
          <p:cNvCxnSpPr>
            <a:cxnSpLocks/>
          </p:cNvCxnSpPr>
          <p:nvPr/>
        </p:nvCxnSpPr>
        <p:spPr>
          <a:xfrm>
            <a:off x="6424819" y="3778445"/>
            <a:ext cx="1332000" cy="0"/>
          </a:xfrm>
          <a:prstGeom prst="straightConnector1">
            <a:avLst/>
          </a:prstGeom>
          <a:ln w="508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3" name="Google Shape;433;p59">
            <a:extLst>
              <a:ext uri="{FF2B5EF4-FFF2-40B4-BE49-F238E27FC236}">
                <a16:creationId xmlns:a16="http://schemas.microsoft.com/office/drawing/2014/main" id="{ED84D2C1-B7C8-4A83-AD56-AA57108BCF82}"/>
              </a:ext>
            </a:extLst>
          </p:cNvPr>
          <p:cNvSpPr txBox="1"/>
          <p:nvPr/>
        </p:nvSpPr>
        <p:spPr>
          <a:xfrm>
            <a:off x="4397177" y="2858093"/>
            <a:ext cx="1917653" cy="77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E06666"/>
              </a:buClr>
              <a:buSzPts val="1400"/>
              <a:buChar char="-"/>
            </a:pPr>
            <a:r>
              <a:rPr lang="en" sz="2000" b="1" dirty="0">
                <a:solidFill>
                  <a:srgbClr val="E06666"/>
                </a:solidFill>
              </a:rPr>
              <a:t>&lt;Drug&gt;</a:t>
            </a:r>
            <a:endParaRPr sz="2000" b="1" dirty="0">
              <a:solidFill>
                <a:srgbClr val="E06666"/>
              </a:solidFill>
            </a:endParaRPr>
          </a:p>
          <a:p>
            <a:pPr marL="457200" lvl="0" indent="-317500" algn="l" rtl="0">
              <a:spcBef>
                <a:spcPts val="0"/>
              </a:spcBef>
              <a:spcAft>
                <a:spcPts val="0"/>
              </a:spcAft>
              <a:buClr>
                <a:srgbClr val="9FC5E8"/>
              </a:buClr>
              <a:buSzPts val="1400"/>
              <a:buChar char="-"/>
            </a:pPr>
            <a:r>
              <a:rPr lang="en" sz="2000" b="1" dirty="0">
                <a:solidFill>
                  <a:srgbClr val="9FC5E8"/>
                </a:solidFill>
              </a:rPr>
              <a:t>&lt;Dosage&gt;</a:t>
            </a:r>
          </a:p>
          <a:p>
            <a:pPr marL="457200" lvl="0" indent="-317500" algn="l" rtl="0">
              <a:spcBef>
                <a:spcPts val="0"/>
              </a:spcBef>
              <a:spcAft>
                <a:spcPts val="0"/>
              </a:spcAft>
              <a:buClr>
                <a:srgbClr val="9FC5E8"/>
              </a:buClr>
              <a:buSzPts val="1400"/>
              <a:buChar char="-"/>
            </a:pPr>
            <a:r>
              <a:rPr lang="en" sz="2000" b="1" dirty="0"/>
              <a:t>…</a:t>
            </a:r>
            <a:endParaRPr sz="2000" b="1" dirty="0"/>
          </a:p>
          <a:p>
            <a:pPr marL="457200" lvl="0" indent="-317500" algn="l" rtl="0">
              <a:spcBef>
                <a:spcPts val="0"/>
              </a:spcBef>
              <a:spcAft>
                <a:spcPts val="0"/>
              </a:spcAft>
              <a:buClr>
                <a:srgbClr val="F3F3F3"/>
              </a:buClr>
              <a:buSzPts val="1400"/>
              <a:buChar char="-"/>
            </a:pPr>
            <a:r>
              <a:rPr lang="en" sz="2000" dirty="0">
                <a:solidFill>
                  <a:srgbClr val="F3F3F3"/>
                </a:solidFill>
              </a:rPr>
              <a:t>...</a:t>
            </a:r>
            <a:endParaRPr sz="2000" dirty="0">
              <a:solidFill>
                <a:srgbClr val="F3F3F3"/>
              </a:solidFill>
            </a:endParaRPr>
          </a:p>
        </p:txBody>
      </p:sp>
      <p:sp>
        <p:nvSpPr>
          <p:cNvPr id="194" name="Google Shape;434;p59">
            <a:extLst>
              <a:ext uri="{FF2B5EF4-FFF2-40B4-BE49-F238E27FC236}">
                <a16:creationId xmlns:a16="http://schemas.microsoft.com/office/drawing/2014/main" id="{F74CAE49-DAA4-48C0-950B-08B75AE89953}"/>
              </a:ext>
            </a:extLst>
          </p:cNvPr>
          <p:cNvSpPr/>
          <p:nvPr/>
        </p:nvSpPr>
        <p:spPr>
          <a:xfrm>
            <a:off x="3651790" y="2823630"/>
            <a:ext cx="379200" cy="134700"/>
          </a:xfrm>
          <a:prstGeom prst="rect">
            <a:avLst/>
          </a:prstGeom>
          <a:solidFill>
            <a:srgbClr val="E06666"/>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35;p59">
            <a:extLst>
              <a:ext uri="{FF2B5EF4-FFF2-40B4-BE49-F238E27FC236}">
                <a16:creationId xmlns:a16="http://schemas.microsoft.com/office/drawing/2014/main" id="{B68C2E2F-189B-4814-AB06-8657ABBDB483}"/>
              </a:ext>
            </a:extLst>
          </p:cNvPr>
          <p:cNvSpPr/>
          <p:nvPr/>
        </p:nvSpPr>
        <p:spPr>
          <a:xfrm>
            <a:off x="3865865" y="3463493"/>
            <a:ext cx="379200" cy="134700"/>
          </a:xfrm>
          <a:prstGeom prst="rect">
            <a:avLst/>
          </a:prstGeom>
          <a:solidFill>
            <a:srgbClr val="FFE599"/>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36;p59">
            <a:extLst>
              <a:ext uri="{FF2B5EF4-FFF2-40B4-BE49-F238E27FC236}">
                <a16:creationId xmlns:a16="http://schemas.microsoft.com/office/drawing/2014/main" id="{D6181B53-6CB1-4DAC-8485-CACC488EE3D1}"/>
              </a:ext>
            </a:extLst>
          </p:cNvPr>
          <p:cNvSpPr txBox="1"/>
          <p:nvPr/>
        </p:nvSpPr>
        <p:spPr>
          <a:xfrm>
            <a:off x="4397190" y="4215230"/>
            <a:ext cx="1917640" cy="77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D7E6B"/>
              </a:buClr>
              <a:buSzPts val="1400"/>
              <a:buChar char="-"/>
            </a:pPr>
            <a:r>
              <a:rPr lang="en" sz="2000" b="1" dirty="0">
                <a:solidFill>
                  <a:srgbClr val="E06666"/>
                </a:solidFill>
              </a:rPr>
              <a:t>&lt;Drug&gt;</a:t>
            </a:r>
            <a:endParaRPr sz="2000" b="1" dirty="0">
              <a:solidFill>
                <a:srgbClr val="DD7E6B"/>
              </a:solidFill>
            </a:endParaRPr>
          </a:p>
          <a:p>
            <a:pPr marL="457200" lvl="0" indent="-317500" algn="l" rtl="0">
              <a:spcBef>
                <a:spcPts val="0"/>
              </a:spcBef>
              <a:spcAft>
                <a:spcPts val="0"/>
              </a:spcAft>
              <a:buClr>
                <a:srgbClr val="8E7CC3"/>
              </a:buClr>
              <a:buSzPts val="1400"/>
              <a:buChar char="-"/>
            </a:pPr>
            <a:r>
              <a:rPr lang="en" sz="2000" b="1" dirty="0">
                <a:solidFill>
                  <a:srgbClr val="8E7CC3"/>
                </a:solidFill>
              </a:rPr>
              <a:t>&lt;A</a:t>
            </a:r>
            <a:r>
              <a:rPr lang="en-US" sz="2000" b="1" dirty="0">
                <a:solidFill>
                  <a:srgbClr val="8E7CC3"/>
                </a:solidFill>
              </a:rPr>
              <a:t>D</a:t>
            </a:r>
            <a:r>
              <a:rPr lang="en" sz="2000" b="1" dirty="0">
                <a:solidFill>
                  <a:srgbClr val="8E7CC3"/>
                </a:solidFill>
              </a:rPr>
              <a:t>E&gt;</a:t>
            </a:r>
          </a:p>
          <a:p>
            <a:pPr marL="457200" lvl="0" indent="-317500" algn="l" rtl="0">
              <a:spcBef>
                <a:spcPts val="0"/>
              </a:spcBef>
              <a:spcAft>
                <a:spcPts val="0"/>
              </a:spcAft>
              <a:buClr>
                <a:srgbClr val="8E7CC3"/>
              </a:buClr>
              <a:buSzPts val="1400"/>
              <a:buChar char="-"/>
            </a:pPr>
            <a:r>
              <a:rPr lang="en" sz="2000" b="1" dirty="0"/>
              <a:t>…</a:t>
            </a:r>
            <a:endParaRPr sz="2000" b="1" dirty="0"/>
          </a:p>
          <a:p>
            <a:pPr marL="457200" lvl="0" indent="-317500" algn="l" rtl="0">
              <a:spcBef>
                <a:spcPts val="0"/>
              </a:spcBef>
              <a:spcAft>
                <a:spcPts val="0"/>
              </a:spcAft>
              <a:buClr>
                <a:srgbClr val="F3F3F3"/>
              </a:buClr>
              <a:buSzPts val="1400"/>
              <a:buChar char="-"/>
            </a:pPr>
            <a:r>
              <a:rPr lang="en" sz="2000" dirty="0">
                <a:solidFill>
                  <a:srgbClr val="F3F3F3"/>
                </a:solidFill>
              </a:rPr>
              <a:t>...</a:t>
            </a:r>
            <a:endParaRPr sz="2000" dirty="0">
              <a:solidFill>
                <a:srgbClr val="F3F3F3"/>
              </a:solidFill>
            </a:endParaRPr>
          </a:p>
        </p:txBody>
      </p:sp>
      <p:sp>
        <p:nvSpPr>
          <p:cNvPr id="198" name="Google Shape;438;p59">
            <a:extLst>
              <a:ext uri="{FF2B5EF4-FFF2-40B4-BE49-F238E27FC236}">
                <a16:creationId xmlns:a16="http://schemas.microsoft.com/office/drawing/2014/main" id="{A34FACA2-0B7A-40E4-9B8B-C63D31DE41B4}"/>
              </a:ext>
            </a:extLst>
          </p:cNvPr>
          <p:cNvSpPr/>
          <p:nvPr/>
        </p:nvSpPr>
        <p:spPr>
          <a:xfrm rot="10800000" flipH="1">
            <a:off x="8377110" y="3065378"/>
            <a:ext cx="379200" cy="138000"/>
          </a:xfrm>
          <a:prstGeom prst="rect">
            <a:avLst/>
          </a:prstGeom>
          <a:solidFill>
            <a:srgbClr val="4A86E8"/>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40;p59">
            <a:extLst>
              <a:ext uri="{FF2B5EF4-FFF2-40B4-BE49-F238E27FC236}">
                <a16:creationId xmlns:a16="http://schemas.microsoft.com/office/drawing/2014/main" id="{D4855E38-8F87-4E5A-A9D7-A43EF7C7DA79}"/>
              </a:ext>
            </a:extLst>
          </p:cNvPr>
          <p:cNvSpPr/>
          <p:nvPr/>
        </p:nvSpPr>
        <p:spPr>
          <a:xfrm>
            <a:off x="8377110" y="4345114"/>
            <a:ext cx="379200" cy="134700"/>
          </a:xfrm>
          <a:prstGeom prst="rect">
            <a:avLst/>
          </a:prstGeom>
          <a:solidFill>
            <a:srgbClr val="E06666"/>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41;p59">
            <a:extLst>
              <a:ext uri="{FF2B5EF4-FFF2-40B4-BE49-F238E27FC236}">
                <a16:creationId xmlns:a16="http://schemas.microsoft.com/office/drawing/2014/main" id="{2719099C-D4CE-43F2-B9F9-9D0B5D6D08E6}"/>
              </a:ext>
            </a:extLst>
          </p:cNvPr>
          <p:cNvSpPr/>
          <p:nvPr/>
        </p:nvSpPr>
        <p:spPr>
          <a:xfrm rot="10800000" flipH="1">
            <a:off x="8529510" y="4687490"/>
            <a:ext cx="379200" cy="138000"/>
          </a:xfrm>
          <a:prstGeom prst="rect">
            <a:avLst/>
          </a:prstGeom>
          <a:solidFill>
            <a:srgbClr val="38761D"/>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42;p59">
            <a:extLst>
              <a:ext uri="{FF2B5EF4-FFF2-40B4-BE49-F238E27FC236}">
                <a16:creationId xmlns:a16="http://schemas.microsoft.com/office/drawing/2014/main" id="{20AB5D14-569A-4B24-8FB9-2819FE1EA481}"/>
              </a:ext>
            </a:extLst>
          </p:cNvPr>
          <p:cNvSpPr txBox="1"/>
          <p:nvPr/>
        </p:nvSpPr>
        <p:spPr>
          <a:xfrm>
            <a:off x="9069910" y="2780088"/>
            <a:ext cx="1615800" cy="1250041"/>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rgbClr val="F3F3F3"/>
              </a:buClr>
              <a:buSzPts val="1400"/>
            </a:pPr>
            <a:r>
              <a:rPr lang="en" sz="2000" b="1" dirty="0">
                <a:solidFill>
                  <a:srgbClr val="E06666"/>
                </a:solidFill>
              </a:rPr>
              <a:t>&lt;Drug&gt;</a:t>
            </a:r>
            <a:endParaRPr sz="2000" b="1" dirty="0">
              <a:solidFill>
                <a:srgbClr val="E06666"/>
              </a:solidFill>
            </a:endParaRPr>
          </a:p>
          <a:p>
            <a:pPr marL="0" lvl="0" indent="0" algn="l" rtl="0">
              <a:spcBef>
                <a:spcPts val="0"/>
              </a:spcBef>
              <a:spcAft>
                <a:spcPts val="0"/>
              </a:spcAft>
              <a:buNone/>
            </a:pPr>
            <a:r>
              <a:rPr lang="en" sz="2000" dirty="0">
                <a:solidFill>
                  <a:srgbClr val="93C47D"/>
                </a:solidFill>
              </a:rPr>
              <a:t>  HAS</a:t>
            </a:r>
            <a:endParaRPr sz="2000" dirty="0">
              <a:solidFill>
                <a:srgbClr val="93C47D"/>
              </a:solidFill>
            </a:endParaRPr>
          </a:p>
          <a:p>
            <a:pPr marL="0" lvl="0" indent="0" algn="l" rtl="0">
              <a:spcBef>
                <a:spcPts val="0"/>
              </a:spcBef>
              <a:spcAft>
                <a:spcPts val="0"/>
              </a:spcAft>
              <a:buNone/>
            </a:pPr>
            <a:r>
              <a:rPr lang="en" sz="2000" dirty="0">
                <a:solidFill>
                  <a:srgbClr val="F3F3F3"/>
                </a:solidFill>
              </a:rPr>
              <a:t>  </a:t>
            </a:r>
            <a:r>
              <a:rPr lang="en" sz="2000" b="1" dirty="0">
                <a:solidFill>
                  <a:srgbClr val="9FC5E8"/>
                </a:solidFill>
              </a:rPr>
              <a:t>&lt;Dosage&gt;</a:t>
            </a:r>
            <a:endParaRPr sz="2000" dirty="0">
              <a:solidFill>
                <a:srgbClr val="F3F3F3"/>
              </a:solidFill>
            </a:endParaRPr>
          </a:p>
          <a:p>
            <a:pPr marL="0" lvl="0" indent="0" algn="l" rtl="0">
              <a:spcBef>
                <a:spcPts val="0"/>
              </a:spcBef>
              <a:spcAft>
                <a:spcPts val="0"/>
              </a:spcAft>
              <a:buNone/>
            </a:pPr>
            <a:endParaRPr sz="2000" dirty="0">
              <a:solidFill>
                <a:srgbClr val="F3F3F3"/>
              </a:solidFill>
            </a:endParaRPr>
          </a:p>
        </p:txBody>
      </p:sp>
      <p:sp>
        <p:nvSpPr>
          <p:cNvPr id="203" name="Google Shape;443;p59">
            <a:extLst>
              <a:ext uri="{FF2B5EF4-FFF2-40B4-BE49-F238E27FC236}">
                <a16:creationId xmlns:a16="http://schemas.microsoft.com/office/drawing/2014/main" id="{F32309CD-48BD-4C75-BCB5-F00F001FD7BE}"/>
              </a:ext>
            </a:extLst>
          </p:cNvPr>
          <p:cNvSpPr/>
          <p:nvPr/>
        </p:nvSpPr>
        <p:spPr>
          <a:xfrm>
            <a:off x="8377110" y="2794989"/>
            <a:ext cx="379200" cy="134700"/>
          </a:xfrm>
          <a:prstGeom prst="rect">
            <a:avLst/>
          </a:prstGeom>
          <a:solidFill>
            <a:srgbClr val="E06666"/>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44;p59">
            <a:extLst>
              <a:ext uri="{FF2B5EF4-FFF2-40B4-BE49-F238E27FC236}">
                <a16:creationId xmlns:a16="http://schemas.microsoft.com/office/drawing/2014/main" id="{16052C53-B4F0-4EBF-8A87-E666BA89E562}"/>
              </a:ext>
            </a:extLst>
          </p:cNvPr>
          <p:cNvSpPr/>
          <p:nvPr/>
        </p:nvSpPr>
        <p:spPr>
          <a:xfrm>
            <a:off x="8591185" y="3434852"/>
            <a:ext cx="379200" cy="134700"/>
          </a:xfrm>
          <a:prstGeom prst="rect">
            <a:avLst/>
          </a:prstGeom>
          <a:solidFill>
            <a:srgbClr val="FFE599"/>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447;p59">
            <a:extLst>
              <a:ext uri="{FF2B5EF4-FFF2-40B4-BE49-F238E27FC236}">
                <a16:creationId xmlns:a16="http://schemas.microsoft.com/office/drawing/2014/main" id="{CE501D39-6AB3-4D3E-B53B-655FD49E5A15}"/>
              </a:ext>
            </a:extLst>
          </p:cNvPr>
          <p:cNvCxnSpPr>
            <a:endCxn id="198" idx="1"/>
          </p:cNvCxnSpPr>
          <p:nvPr/>
        </p:nvCxnSpPr>
        <p:spPr>
          <a:xfrm rot="5400000">
            <a:off x="8275560" y="2981528"/>
            <a:ext cx="254400" cy="51300"/>
          </a:xfrm>
          <a:prstGeom prst="bentConnector4">
            <a:avLst>
              <a:gd name="adj1" fmla="val 36439"/>
              <a:gd name="adj2" fmla="val 1129922"/>
            </a:avLst>
          </a:prstGeom>
          <a:noFill/>
          <a:ln w="63500" cap="flat" cmpd="sng">
            <a:solidFill>
              <a:srgbClr val="93C47D"/>
            </a:solidFill>
            <a:prstDash val="solid"/>
            <a:round/>
            <a:headEnd type="none" w="med" len="med"/>
            <a:tailEnd type="stealth" w="med" len="med"/>
          </a:ln>
        </p:spPr>
      </p:cxnSp>
      <p:cxnSp>
        <p:nvCxnSpPr>
          <p:cNvPr id="206" name="Google Shape;448;p59">
            <a:extLst>
              <a:ext uri="{FF2B5EF4-FFF2-40B4-BE49-F238E27FC236}">
                <a16:creationId xmlns:a16="http://schemas.microsoft.com/office/drawing/2014/main" id="{67E3AEAA-C224-4F6C-9296-74C75190E4D4}"/>
              </a:ext>
            </a:extLst>
          </p:cNvPr>
          <p:cNvCxnSpPr>
            <a:cxnSpLocks/>
          </p:cNvCxnSpPr>
          <p:nvPr/>
        </p:nvCxnSpPr>
        <p:spPr>
          <a:xfrm rot="5400000">
            <a:off x="8340876" y="4589857"/>
            <a:ext cx="254400" cy="51300"/>
          </a:xfrm>
          <a:prstGeom prst="bentConnector4">
            <a:avLst>
              <a:gd name="adj1" fmla="val 36439"/>
              <a:gd name="adj2" fmla="val 1129922"/>
            </a:avLst>
          </a:prstGeom>
          <a:noFill/>
          <a:ln w="63500" cap="flat" cmpd="sng">
            <a:solidFill>
              <a:srgbClr val="F1C232"/>
            </a:solidFill>
            <a:prstDash val="solid"/>
            <a:round/>
            <a:headEnd type="none" w="med" len="med"/>
            <a:tailEnd type="stealth" w="med" len="med"/>
          </a:ln>
        </p:spPr>
      </p:cxnSp>
      <p:sp>
        <p:nvSpPr>
          <p:cNvPr id="207" name="Google Shape;449;p59">
            <a:extLst>
              <a:ext uri="{FF2B5EF4-FFF2-40B4-BE49-F238E27FC236}">
                <a16:creationId xmlns:a16="http://schemas.microsoft.com/office/drawing/2014/main" id="{03123853-E633-4FE5-91DB-45E775BFEAA4}"/>
              </a:ext>
            </a:extLst>
          </p:cNvPr>
          <p:cNvSpPr txBox="1"/>
          <p:nvPr/>
        </p:nvSpPr>
        <p:spPr>
          <a:xfrm>
            <a:off x="6314831" y="3968832"/>
            <a:ext cx="1775400" cy="13402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FF0000"/>
                </a:solidFill>
              </a:rPr>
              <a:t>Relation Extraction</a:t>
            </a:r>
            <a:endParaRPr sz="2000" dirty="0">
              <a:solidFill>
                <a:srgbClr val="FF0000"/>
              </a:solidFill>
            </a:endParaRPr>
          </a:p>
        </p:txBody>
      </p:sp>
      <p:pic>
        <p:nvPicPr>
          <p:cNvPr id="208" name="Google Shape;450;p59" descr="Image result for document">
            <a:extLst>
              <a:ext uri="{FF2B5EF4-FFF2-40B4-BE49-F238E27FC236}">
                <a16:creationId xmlns:a16="http://schemas.microsoft.com/office/drawing/2014/main" id="{5B977532-6D03-4644-937D-A9EB168CC871}"/>
              </a:ext>
            </a:extLst>
          </p:cNvPr>
          <p:cNvPicPr preferRelativeResize="0"/>
          <p:nvPr/>
        </p:nvPicPr>
        <p:blipFill rotWithShape="1">
          <a:blip r:embed="rId52">
            <a:alphaModFix/>
          </a:blip>
          <a:srcRect l="15821" r="13195"/>
          <a:stretch/>
        </p:blipFill>
        <p:spPr>
          <a:xfrm>
            <a:off x="494465" y="2774080"/>
            <a:ext cx="752425" cy="945025"/>
          </a:xfrm>
          <a:prstGeom prst="rect">
            <a:avLst/>
          </a:prstGeom>
          <a:noFill/>
          <a:ln>
            <a:noFill/>
          </a:ln>
        </p:spPr>
      </p:pic>
      <p:pic>
        <p:nvPicPr>
          <p:cNvPr id="209" name="Google Shape;451;p59" descr="Image result for document">
            <a:extLst>
              <a:ext uri="{FF2B5EF4-FFF2-40B4-BE49-F238E27FC236}">
                <a16:creationId xmlns:a16="http://schemas.microsoft.com/office/drawing/2014/main" id="{1AD01F6C-708E-4379-AF38-2CF3625401B4}"/>
              </a:ext>
            </a:extLst>
          </p:cNvPr>
          <p:cNvPicPr preferRelativeResize="0"/>
          <p:nvPr/>
        </p:nvPicPr>
        <p:blipFill rotWithShape="1">
          <a:blip r:embed="rId52">
            <a:alphaModFix/>
          </a:blip>
          <a:srcRect l="15821" r="13195"/>
          <a:stretch/>
        </p:blipFill>
        <p:spPr>
          <a:xfrm>
            <a:off x="494465" y="4047205"/>
            <a:ext cx="752425" cy="945025"/>
          </a:xfrm>
          <a:prstGeom prst="rect">
            <a:avLst/>
          </a:prstGeom>
          <a:noFill/>
          <a:ln>
            <a:noFill/>
          </a:ln>
        </p:spPr>
      </p:pic>
      <p:sp>
        <p:nvSpPr>
          <p:cNvPr id="210" name="Google Shape;452;p59">
            <a:extLst>
              <a:ext uri="{FF2B5EF4-FFF2-40B4-BE49-F238E27FC236}">
                <a16:creationId xmlns:a16="http://schemas.microsoft.com/office/drawing/2014/main" id="{D87AE918-67CF-4EC4-A498-484F025A4CAB}"/>
              </a:ext>
            </a:extLst>
          </p:cNvPr>
          <p:cNvSpPr txBox="1"/>
          <p:nvPr/>
        </p:nvSpPr>
        <p:spPr>
          <a:xfrm>
            <a:off x="294326" y="2014465"/>
            <a:ext cx="3046500" cy="6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0000"/>
                </a:solidFill>
                <a:latin typeface="Century Gothic" panose="020B0502020202020204" pitchFamily="34" charset="0"/>
              </a:rPr>
              <a:t>Raw Clinical Text</a:t>
            </a:r>
            <a:endParaRPr sz="2400" b="1" dirty="0">
              <a:solidFill>
                <a:srgbClr val="FF0000"/>
              </a:solidFill>
              <a:latin typeface="Century Gothic" panose="020B0502020202020204" pitchFamily="34" charset="0"/>
            </a:endParaRPr>
          </a:p>
        </p:txBody>
      </p:sp>
      <p:cxnSp>
        <p:nvCxnSpPr>
          <p:cNvPr id="211" name="Google Shape;453;p59">
            <a:extLst>
              <a:ext uri="{FF2B5EF4-FFF2-40B4-BE49-F238E27FC236}">
                <a16:creationId xmlns:a16="http://schemas.microsoft.com/office/drawing/2014/main" id="{072A2C23-9AB5-49CA-947E-6D23C86A614A}"/>
              </a:ext>
            </a:extLst>
          </p:cNvPr>
          <p:cNvCxnSpPr>
            <a:cxnSpLocks/>
          </p:cNvCxnSpPr>
          <p:nvPr/>
        </p:nvCxnSpPr>
        <p:spPr>
          <a:xfrm>
            <a:off x="1676400" y="3778445"/>
            <a:ext cx="1534886" cy="0"/>
          </a:xfrm>
          <a:prstGeom prst="straightConnector1">
            <a:avLst/>
          </a:prstGeom>
          <a:ln w="508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2" name="Google Shape;454;p59">
            <a:extLst>
              <a:ext uri="{FF2B5EF4-FFF2-40B4-BE49-F238E27FC236}">
                <a16:creationId xmlns:a16="http://schemas.microsoft.com/office/drawing/2014/main" id="{DDC1D650-5855-4B72-800B-50F8E0087BB2}"/>
              </a:ext>
            </a:extLst>
          </p:cNvPr>
          <p:cNvSpPr txBox="1"/>
          <p:nvPr/>
        </p:nvSpPr>
        <p:spPr>
          <a:xfrm>
            <a:off x="1571271" y="3968832"/>
            <a:ext cx="1955251" cy="11113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FF0000"/>
                </a:solidFill>
              </a:rPr>
              <a:t>Named Entity Recognition</a:t>
            </a:r>
            <a:endParaRPr sz="2000" dirty="0">
              <a:solidFill>
                <a:srgbClr val="FF0000"/>
              </a:solidFill>
            </a:endParaRPr>
          </a:p>
        </p:txBody>
      </p:sp>
      <p:sp>
        <p:nvSpPr>
          <p:cNvPr id="216" name="Google Shape;445;p59">
            <a:extLst>
              <a:ext uri="{FF2B5EF4-FFF2-40B4-BE49-F238E27FC236}">
                <a16:creationId xmlns:a16="http://schemas.microsoft.com/office/drawing/2014/main" id="{324D1BC1-CB4D-47AC-BEE4-7B8181B003F3}"/>
              </a:ext>
            </a:extLst>
          </p:cNvPr>
          <p:cNvSpPr txBox="1"/>
          <p:nvPr/>
        </p:nvSpPr>
        <p:spPr>
          <a:xfrm>
            <a:off x="9069910" y="4023963"/>
            <a:ext cx="1615800" cy="1669265"/>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rgbClr val="F3F3F3"/>
              </a:buClr>
              <a:buSzPts val="1400"/>
            </a:pPr>
            <a:r>
              <a:rPr lang="en" sz="2000" b="1" dirty="0">
                <a:solidFill>
                  <a:srgbClr val="E06666"/>
                </a:solidFill>
              </a:rPr>
              <a:t>&lt;Drug&gt;</a:t>
            </a:r>
            <a:endParaRPr sz="2000" dirty="0">
              <a:solidFill>
                <a:srgbClr val="F3F3F3"/>
              </a:solidFill>
            </a:endParaRPr>
          </a:p>
          <a:p>
            <a:pPr marL="0" lvl="0" indent="0" algn="l" rtl="0">
              <a:spcBef>
                <a:spcPts val="0"/>
              </a:spcBef>
              <a:spcAft>
                <a:spcPts val="0"/>
              </a:spcAft>
              <a:buNone/>
            </a:pPr>
            <a:r>
              <a:rPr lang="en" sz="2000" dirty="0">
                <a:solidFill>
                  <a:srgbClr val="F3F3F3"/>
                </a:solidFill>
              </a:rPr>
              <a:t>  </a:t>
            </a:r>
            <a:r>
              <a:rPr lang="en" sz="2000" dirty="0">
                <a:solidFill>
                  <a:srgbClr val="F6B26B"/>
                </a:solidFill>
              </a:rPr>
              <a:t>CAUSED</a:t>
            </a:r>
            <a:endParaRPr sz="2000" dirty="0">
              <a:solidFill>
                <a:srgbClr val="F6B26B"/>
              </a:solidFill>
            </a:endParaRPr>
          </a:p>
          <a:p>
            <a:pPr marL="0" lvl="0" indent="0" algn="l" rtl="0">
              <a:spcBef>
                <a:spcPts val="0"/>
              </a:spcBef>
              <a:spcAft>
                <a:spcPts val="0"/>
              </a:spcAft>
              <a:buNone/>
            </a:pPr>
            <a:r>
              <a:rPr lang="en" sz="2000" dirty="0">
                <a:solidFill>
                  <a:srgbClr val="F3F3F3"/>
                </a:solidFill>
              </a:rPr>
              <a:t>  </a:t>
            </a:r>
            <a:r>
              <a:rPr lang="en" sz="2000" b="1" dirty="0">
                <a:solidFill>
                  <a:srgbClr val="8E7CC3"/>
                </a:solidFill>
              </a:rPr>
              <a:t>&lt;A</a:t>
            </a:r>
            <a:r>
              <a:rPr lang="en-US" sz="2000" b="1" dirty="0">
                <a:solidFill>
                  <a:srgbClr val="8E7CC3"/>
                </a:solidFill>
              </a:rPr>
              <a:t>D</a:t>
            </a:r>
            <a:r>
              <a:rPr lang="en" sz="2000" b="1" dirty="0">
                <a:solidFill>
                  <a:srgbClr val="8E7CC3"/>
                </a:solidFill>
              </a:rPr>
              <a:t>E&gt;</a:t>
            </a:r>
            <a:endParaRPr sz="2000" dirty="0">
              <a:solidFill>
                <a:srgbClr val="F3F3F3"/>
              </a:solidFill>
            </a:endParaRPr>
          </a:p>
        </p:txBody>
      </p:sp>
      <p:sp>
        <p:nvSpPr>
          <p:cNvPr id="217" name="Google Shape;431;p59">
            <a:extLst>
              <a:ext uri="{FF2B5EF4-FFF2-40B4-BE49-F238E27FC236}">
                <a16:creationId xmlns:a16="http://schemas.microsoft.com/office/drawing/2014/main" id="{8B2E12EA-6EFB-4550-A76E-B9F58F521390}"/>
              </a:ext>
            </a:extLst>
          </p:cNvPr>
          <p:cNvSpPr txBox="1"/>
          <p:nvPr/>
        </p:nvSpPr>
        <p:spPr>
          <a:xfrm>
            <a:off x="8208628" y="2051178"/>
            <a:ext cx="3046500" cy="6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0000"/>
                </a:solidFill>
                <a:latin typeface="Century Gothic" panose="020B0502020202020204" pitchFamily="34" charset="0"/>
              </a:rPr>
              <a:t>Entity Relations</a:t>
            </a:r>
            <a:endParaRPr sz="2400" b="1" dirty="0">
              <a:solidFill>
                <a:srgbClr val="FF0000"/>
              </a:solidFill>
              <a:latin typeface="Century Gothic" panose="020B0502020202020204" pitchFamily="34" charset="0"/>
            </a:endParaRPr>
          </a:p>
        </p:txBody>
      </p:sp>
      <p:sp>
        <p:nvSpPr>
          <p:cNvPr id="222" name="Rectangle: Rounded Corners 221">
            <a:extLst>
              <a:ext uri="{FF2B5EF4-FFF2-40B4-BE49-F238E27FC236}">
                <a16:creationId xmlns:a16="http://schemas.microsoft.com/office/drawing/2014/main" id="{F5BD078F-3422-41AC-B179-6537145761B1}"/>
              </a:ext>
            </a:extLst>
          </p:cNvPr>
          <p:cNvSpPr/>
          <p:nvPr/>
        </p:nvSpPr>
        <p:spPr>
          <a:xfrm>
            <a:off x="2253343" y="5326544"/>
            <a:ext cx="6061883" cy="2335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Task 3 Methods:</a:t>
            </a:r>
          </a:p>
          <a:p>
            <a:pPr marL="457200" indent="-457200">
              <a:buFont typeface="Arial" panose="020B0604020202020204" pitchFamily="34" charset="0"/>
              <a:buChar char="•"/>
            </a:pPr>
            <a:r>
              <a:rPr lang="en-US" dirty="0"/>
              <a:t>No extra processing</a:t>
            </a:r>
          </a:p>
          <a:p>
            <a:pPr marL="457200" indent="-457200">
              <a:buFont typeface="Arial" panose="020B0604020202020204" pitchFamily="34" charset="0"/>
              <a:buChar char="•"/>
            </a:pPr>
            <a:r>
              <a:rPr lang="en-US" dirty="0"/>
              <a:t>NER predictions simply passed to the Relation prediction models</a:t>
            </a:r>
          </a:p>
        </p:txBody>
      </p:sp>
      <p:grpSp>
        <p:nvGrpSpPr>
          <p:cNvPr id="1083" name="Group 1082"/>
          <p:cNvGrpSpPr/>
          <p:nvPr>
            <p:custDataLst>
              <p:tags r:id="rId2"/>
            </p:custDataLst>
          </p:nvPr>
        </p:nvGrpSpPr>
        <p:grpSpPr>
          <a:xfrm>
            <a:off x="127000" y="76200"/>
            <a:ext cx="10718800" cy="431800"/>
            <a:chOff x="127000" y="76200"/>
            <a:chExt cx="10718800" cy="431800"/>
          </a:xfrm>
        </p:grpSpPr>
        <p:sp>
          <p:nvSpPr>
            <p:cNvPr id="1037" name="TextBox 1036">
              <a:hlinkClick r:id="rId53" action="ppaction://hlinksldjump" tooltip="367,2,Overview,1"/>
            </p:cNvPr>
            <p:cNvSpPr txBox="1"/>
            <p:nvPr>
              <p:custDataLst>
                <p:tags r:id="rId3"/>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1038" name="Oval 1037">
              <a:hlinkClick r:id="rId53" action="ppaction://hlinksldjump" tooltip="367,2,Overview,1"/>
            </p:cNvPr>
            <p:cNvSpPr/>
            <p:nvPr>
              <p:custDataLst>
                <p:tags r:id="rId4"/>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9" name="Oval 1038">
              <a:hlinkClick r:id="rId54" action="ppaction://hlinksldjump" tooltip="376,3,Thanks,2"/>
            </p:cNvPr>
            <p:cNvSpPr/>
            <p:nvPr>
              <p:custDataLst>
                <p:tags r:id="rId5"/>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0" name="TextBox 1039">
              <a:hlinkClick r:id="rId55" action="ppaction://hlinksldjump" tooltip="409,4,Background,3"/>
            </p:cNvPr>
            <p:cNvSpPr txBox="1"/>
            <p:nvPr>
              <p:custDataLst>
                <p:tags r:id="rId6"/>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1041" name="Oval 1040">
              <a:hlinkClick r:id="rId55" action="ppaction://hlinksldjump" tooltip="409,4,Background,3"/>
            </p:cNvPr>
            <p:cNvSpPr/>
            <p:nvPr>
              <p:custDataLst>
                <p:tags r:id="rId7"/>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2" name="Oval 1041">
              <a:hlinkClick r:id="rId56" action="ppaction://hlinksldjump" tooltip="414,5,Background : Submissions,4"/>
            </p:cNvPr>
            <p:cNvSpPr/>
            <p:nvPr>
              <p:custDataLst>
                <p:tags r:id="rId8"/>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3" name="TextBox 1042">
              <a:hlinkClick r:id="rId57" action="ppaction://hlinksldjump" tooltip="386,6,OVerview,5"/>
            </p:cNvPr>
            <p:cNvSpPr txBox="1"/>
            <p:nvPr>
              <p:custDataLst>
                <p:tags r:id="rId9"/>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1044" name="Oval 1043">
              <a:hlinkClick r:id="rId57" action="ppaction://hlinksldjump" tooltip="386,6,OVerview,5"/>
            </p:cNvPr>
            <p:cNvSpPr/>
            <p:nvPr>
              <p:custDataLst>
                <p:tags r:id="rId10"/>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5" name="Oval 1044">
              <a:hlinkClick r:id="rId58" action="ppaction://hlinksldjump" tooltip="412,7,Additional Annotation,6"/>
            </p:cNvPr>
            <p:cNvSpPr/>
            <p:nvPr>
              <p:custDataLst>
                <p:tags r:id="rId11"/>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6" name="Oval 1045">
              <a:hlinkClick r:id="rId59" action="ppaction://hlinksldjump" tooltip="416,8,Additional Annotation (cont),7"/>
            </p:cNvPr>
            <p:cNvSpPr/>
            <p:nvPr>
              <p:custDataLst>
                <p:tags r:id="rId12"/>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7" name="TextBox 1046">
              <a:hlinkClick r:id="rId60" action="ppaction://hlinksldjump" tooltip="411,9,OVerview,8"/>
            </p:cNvPr>
            <p:cNvSpPr txBox="1"/>
            <p:nvPr>
              <p:custDataLst>
                <p:tags r:id="rId13"/>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1048" name="Oval 1047">
              <a:hlinkClick r:id="rId60" action="ppaction://hlinksldjump" tooltip="411,9,OVerview,8"/>
            </p:cNvPr>
            <p:cNvSpPr/>
            <p:nvPr>
              <p:custDataLst>
                <p:tags r:id="rId14"/>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9" name="Oval 1048">
              <a:hlinkClick r:id="rId61" action="ppaction://hlinksldjump" tooltip="385,10,Task 1 overview,9"/>
            </p:cNvPr>
            <p:cNvSpPr/>
            <p:nvPr>
              <p:custDataLst>
                <p:tags r:id="rId15"/>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0" name="Oval 1049">
              <a:hlinkClick r:id="rId62" action="ppaction://hlinksldjump" tooltip="378,11,Bi-LSTM-CRF,10"/>
            </p:cNvPr>
            <p:cNvSpPr/>
            <p:nvPr>
              <p:custDataLst>
                <p:tags r:id="rId16"/>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1" name="Oval 1050">
              <a:hlinkClick r:id="rId63" action="ppaction://hlinksldjump" tooltip="380,12,Augmented Bi-LSTM-CRF: Utilizing additional resources,11"/>
            </p:cNvPr>
            <p:cNvSpPr/>
            <p:nvPr>
              <p:custDataLst>
                <p:tags r:id="rId17"/>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2" name="Oval 1051">
              <a:hlinkClick r:id="rId64" action="ppaction://hlinksldjump" tooltip="372,13,Augmented Bi-LSTM-CRF:Resources for sequence feature tags,12"/>
            </p:cNvPr>
            <p:cNvSpPr/>
            <p:nvPr>
              <p:custDataLst>
                <p:tags r:id="rId18"/>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3" name="Oval 1052">
              <a:hlinkClick r:id="rId65" action="ppaction://hlinksldjump" tooltip="374,14,Augmented Bi-LSTM-CRF Example: Input with semantic representation tag features,13"/>
            </p:cNvPr>
            <p:cNvSpPr/>
            <p:nvPr>
              <p:custDataLst>
                <p:tags r:id="rId19"/>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4" name="Oval 1053">
              <a:hlinkClick r:id="rId66" action="ppaction://hlinksldjump" tooltip="410,15,Augmented Bi-LSTM-CRF Example: Input with semantic representation tag features,14"/>
            </p:cNvPr>
            <p:cNvSpPr/>
            <p:nvPr>
              <p:custDataLst>
                <p:tags r:id="rId20"/>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5" name="Oval 1054">
              <a:hlinkClick r:id="rId67" action="ppaction://hlinksldjump" tooltip="375,16,Augmented Bi-LSTM-CRF model,15"/>
            </p:cNvPr>
            <p:cNvSpPr/>
            <p:nvPr>
              <p:custDataLst>
                <p:tags r:id="rId21"/>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6" name="Oval 1055">
              <a:hlinkClick r:id="rId68" action="ppaction://hlinksldjump" tooltip="377,17,“Two stage” ADE/REASON labeling model(labeling and classification),16"/>
            </p:cNvPr>
            <p:cNvSpPr/>
            <p:nvPr>
              <p:custDataLst>
                <p:tags r:id="rId22"/>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7" name="Oval 1056">
              <a:hlinkClick r:id="rId69" action="ppaction://hlinksldjump" tooltip="407,18,“Two stage” ADE/reason labeling model,17"/>
            </p:cNvPr>
            <p:cNvSpPr/>
            <p:nvPr>
              <p:custDataLst>
                <p:tags r:id="rId23"/>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8" name="Oval 1057">
              <a:hlinkClick r:id="rId70" action="ppaction://hlinksldjump" tooltip="413,19,Additional Annotation:clarification on submissions,18"/>
            </p:cNvPr>
            <p:cNvSpPr/>
            <p:nvPr>
              <p:custDataLst>
                <p:tags r:id="rId24"/>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9" name="Oval 1058">
              <a:hlinkClick r:id="rId71" action="ppaction://hlinksldjump" tooltip="381,20,Task 1 Results,19"/>
            </p:cNvPr>
            <p:cNvSpPr/>
            <p:nvPr>
              <p:custDataLst>
                <p:tags r:id="rId25"/>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0" name="TextBox 1059">
              <a:hlinkClick r:id="rId72" action="ppaction://hlinksldjump" tooltip="387,21,OVerview,20"/>
            </p:cNvPr>
            <p:cNvSpPr txBox="1"/>
            <p:nvPr>
              <p:custDataLst>
                <p:tags r:id="rId26"/>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1061" name="Oval 1060">
              <a:hlinkClick r:id="rId72" action="ppaction://hlinksldjump" tooltip="387,21,OVerview,20"/>
            </p:cNvPr>
            <p:cNvSpPr/>
            <p:nvPr>
              <p:custDataLst>
                <p:tags r:id="rId27"/>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2" name="Oval 1061">
              <a:hlinkClick r:id="rId73" action="ppaction://hlinksldjump" tooltip="392,22,Task 2 overview,21"/>
            </p:cNvPr>
            <p:cNvSpPr/>
            <p:nvPr>
              <p:custDataLst>
                <p:tags r:id="rId28"/>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3" name="Oval 1062">
              <a:hlinkClick r:id="rId74" action="ppaction://hlinksldjump" tooltip="398,23,Relation extraction methods,22"/>
            </p:cNvPr>
            <p:cNvSpPr/>
            <p:nvPr>
              <p:custDataLst>
                <p:tags r:id="rId29"/>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4" name="Oval 1063">
              <a:hlinkClick r:id="rId75" action="ppaction://hlinksldjump" tooltip="399,24,I. Identify possible relations,23"/>
            </p:cNvPr>
            <p:cNvSpPr/>
            <p:nvPr>
              <p:custDataLst>
                <p:tags r:id="rId30"/>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5" name="Oval 1064">
              <a:hlinkClick r:id="rId76" action="ppaction://hlinksldjump" tooltip="401,25,Relation extraction methods,24"/>
            </p:cNvPr>
            <p:cNvSpPr/>
            <p:nvPr>
              <p:custDataLst>
                <p:tags r:id="rId31"/>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6" name="Oval 1065">
              <a:hlinkClick r:id="rId77" action="ppaction://hlinksldjump" tooltip="402,26,II. Identify features,25"/>
            </p:cNvPr>
            <p:cNvSpPr/>
            <p:nvPr>
              <p:custDataLst>
                <p:tags r:id="rId32"/>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7" name="Oval 1066">
              <a:hlinkClick r:id="rId78" action="ppaction://hlinksldjump" tooltip="403,27,Text/Types of Candidate Entities,26"/>
            </p:cNvPr>
            <p:cNvSpPr/>
            <p:nvPr>
              <p:custDataLst>
                <p:tags r:id="rId33"/>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8" name="Oval 1067">
              <a:hlinkClick r:id="rId79" action="ppaction://hlinksldjump" tooltip="405,28,Entities between Candidate,27"/>
            </p:cNvPr>
            <p:cNvSpPr/>
            <p:nvPr>
              <p:custDataLst>
                <p:tags r:id="rId34"/>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9" name="Oval 1068">
              <a:hlinkClick r:id="rId80" action="ppaction://hlinksldjump" tooltip="404,29,Token / pos tags,28"/>
            </p:cNvPr>
            <p:cNvSpPr/>
            <p:nvPr>
              <p:custDataLst>
                <p:tags r:id="rId35"/>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0" name="Oval 1069">
              <a:hlinkClick r:id="rId81" action="ppaction://hlinksldjump" tooltip="415,30,Distance between,29"/>
            </p:cNvPr>
            <p:cNvSpPr/>
            <p:nvPr>
              <p:custDataLst>
                <p:tags r:id="rId36"/>
              </p:custDataLst>
            </p:nvPr>
          </p:nvSpPr>
          <p:spPr>
            <a:xfrm>
              <a:off x="779476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1" name="Oval 1070">
              <a:hlinkClick r:id="rId82" action="ppaction://hlinksldjump" tooltip="400,31,Relation extraction methods,30"/>
            </p:cNvPr>
            <p:cNvSpPr/>
            <p:nvPr>
              <p:custDataLst>
                <p:tags r:id="rId37"/>
              </p:custDataLst>
            </p:nvPr>
          </p:nvSpPr>
          <p:spPr>
            <a:xfrm>
              <a:off x="804585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2" name="Oval 1071">
              <a:hlinkClick r:id="rId83" action="ppaction://hlinksldjump" tooltip="406,32,III. Classification Logic,31"/>
            </p:cNvPr>
            <p:cNvSpPr/>
            <p:nvPr>
              <p:custDataLst>
                <p:tags r:id="rId38"/>
              </p:custDataLst>
            </p:nvPr>
          </p:nvSpPr>
          <p:spPr>
            <a:xfrm>
              <a:off x="8296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3" name="Oval 1072">
              <a:hlinkClick r:id="rId84" action="ppaction://hlinksldjump" tooltip="408,33,III. Relation model training,32"/>
            </p:cNvPr>
            <p:cNvSpPr/>
            <p:nvPr>
              <p:custDataLst>
                <p:tags r:id="rId39"/>
              </p:custDataLst>
            </p:nvPr>
          </p:nvSpPr>
          <p:spPr>
            <a:xfrm>
              <a:off x="8548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4" name="Oval 1073">
              <a:hlinkClick r:id="rId85" action="ppaction://hlinksldjump" tooltip="396,34,Task 2 results,33"/>
            </p:cNvPr>
            <p:cNvSpPr/>
            <p:nvPr>
              <p:custDataLst>
                <p:tags r:id="rId40"/>
              </p:custDataLst>
            </p:nvPr>
          </p:nvSpPr>
          <p:spPr>
            <a:xfrm>
              <a:off x="87991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5" name="TextBox 1074">
              <a:hlinkClick r:id="rId86" action="ppaction://hlinksldjump" tooltip="397,35,OVerview,34"/>
            </p:cNvPr>
            <p:cNvSpPr txBox="1"/>
            <p:nvPr>
              <p:custDataLst>
                <p:tags r:id="rId41"/>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1076" name="Oval 1075">
              <a:hlinkClick r:id="rId86" action="ppaction://hlinksldjump" tooltip="397,35,OVerview,34"/>
            </p:cNvPr>
            <p:cNvSpPr/>
            <p:nvPr>
              <p:custDataLst>
                <p:tags r:id="rId42"/>
              </p:custDataLst>
            </p:nvPr>
          </p:nvSpPr>
          <p:spPr>
            <a:xfrm>
              <a:off x="937429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7" name="Oval 1076">
              <a:hlinkClick r:id="rId87" action="ppaction://hlinksldjump" tooltip="393,36,Task 3 overview,35"/>
            </p:cNvPr>
            <p:cNvSpPr/>
            <p:nvPr>
              <p:custDataLst>
                <p:tags r:id="rId43"/>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8" name="Oval 1077">
              <a:hlinkClick r:id="rId88" action="ppaction://hlinksldjump" tooltip="395,37,Task 3 submission strategy,36"/>
            </p:cNvPr>
            <p:cNvSpPr/>
            <p:nvPr>
              <p:custDataLst>
                <p:tags r:id="rId44"/>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9" name="Oval 1078">
              <a:hlinkClick r:id="rId89" action="ppaction://hlinksldjump" tooltip="390,38,Task 3 Results,37"/>
            </p:cNvPr>
            <p:cNvSpPr/>
            <p:nvPr>
              <p:custDataLst>
                <p:tags r:id="rId45"/>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0" name="TextBox 1079">
              <a:hlinkClick r:id="rId90" action="ppaction://hlinksldjump" tooltip="391,39,OVerview,38"/>
            </p:cNvPr>
            <p:cNvSpPr txBox="1"/>
            <p:nvPr>
              <p:custDataLst>
                <p:tags r:id="rId46"/>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1081" name="Oval 1080">
              <a:hlinkClick r:id="rId90" action="ppaction://hlinksldjump" tooltip="391,39,OVerview,38"/>
            </p:cNvPr>
            <p:cNvSpPr/>
            <p:nvPr>
              <p:custDataLst>
                <p:tags r:id="rId47"/>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2" name="Oval 1081">
              <a:hlinkClick r:id="rId91" action="ppaction://hlinksldjump" tooltip="384,40,Conclusion and future work,39"/>
            </p:cNvPr>
            <p:cNvSpPr/>
            <p:nvPr>
              <p:custDataLst>
                <p:tags r:id="rId48"/>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080469365"/>
      </p:ext>
    </p:extLst>
  </p:cSld>
  <p:clrMapOvr>
    <a:masterClrMapping/>
  </p:clrMapOvr>
  <mc:AlternateContent xmlns:mc="http://schemas.openxmlformats.org/markup-compatibility/2006" xmlns:p14="http://schemas.microsoft.com/office/powerpoint/2010/main">
    <mc:Choice Requires="p14">
      <p:transition spd="med" p14:dur="700" advTm="28202">
        <p:fade/>
      </p:transition>
    </mc:Choice>
    <mc:Fallback xmlns="">
      <p:transition spd="med" advTm="2820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Task 3 submission strategy</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r>
              <a:rPr lang="en-US" sz="2800" dirty="0"/>
              <a:t>Task 3 submissions varied the NER input for each</a:t>
            </a:r>
          </a:p>
          <a:p>
            <a:pPr lvl="1"/>
            <a:r>
              <a:rPr lang="en-US" sz="2320" dirty="0"/>
              <a:t>“Vanilla Bi-LSTM-CRF”, Augmented Bi-LSTM-CRF, Two stage NER model</a:t>
            </a:r>
          </a:p>
          <a:p>
            <a:r>
              <a:rPr lang="en-US" sz="2800" dirty="0"/>
              <a:t>RE model parameters held constant: </a:t>
            </a:r>
          </a:p>
          <a:p>
            <a:pPr lvl="1"/>
            <a:r>
              <a:rPr lang="en-US" sz="2320" dirty="0" err="1"/>
              <a:t>max_depth</a:t>
            </a:r>
            <a:r>
              <a:rPr lang="en-US" sz="2320" dirty="0"/>
              <a:t> = 20</a:t>
            </a:r>
          </a:p>
          <a:p>
            <a:pPr lvl="1"/>
            <a:r>
              <a:rPr lang="en-US" sz="2320" dirty="0" err="1"/>
              <a:t>n_estimators</a:t>
            </a:r>
            <a:r>
              <a:rPr lang="en-US" sz="2320" dirty="0"/>
              <a:t> (trees) = 10</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8898668"/>
      </p:ext>
    </p:extLst>
  </p:cSld>
  <p:clrMapOvr>
    <a:masterClrMapping/>
  </p:clrMapOvr>
  <mc:AlternateContent xmlns:mc="http://schemas.openxmlformats.org/markup-compatibility/2006" xmlns:p14="http://schemas.microsoft.com/office/powerpoint/2010/main">
    <mc:Choice Requires="p14">
      <p:transition spd="med" p14:dur="700" advTm="29501">
        <p:fade/>
      </p:transition>
    </mc:Choice>
    <mc:Fallback xmlns="">
      <p:transition spd="med" advTm="29501">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Task 3 Results</a:t>
            </a:r>
            <a:endParaRPr lang="en-US" dirty="0">
              <a:solidFill>
                <a:schemeClr val="bg1">
                  <a:lumMod val="50000"/>
                </a:schemeClr>
              </a:solidFill>
            </a:endParaRPr>
          </a:p>
        </p:txBody>
      </p:sp>
      <p:sp>
        <p:nvSpPr>
          <p:cNvPr id="8" name="Content Placeholder 7"/>
          <p:cNvSpPr>
            <a:spLocks noGrp="1"/>
          </p:cNvSpPr>
          <p:nvPr>
            <p:ph sz="half" idx="1"/>
          </p:nvPr>
        </p:nvSpPr>
        <p:spPr/>
        <p:txBody>
          <a:bodyPr/>
          <a:lstStyle/>
          <a:p>
            <a:endParaRPr lang="en-US"/>
          </a:p>
        </p:txBody>
      </p:sp>
      <p:pic>
        <p:nvPicPr>
          <p:cNvPr id="3074" name="Picture 2">
            <a:extLst>
              <a:ext uri="{FF2B5EF4-FFF2-40B4-BE49-F238E27FC236}">
                <a16:creationId xmlns:a16="http://schemas.microsoft.com/office/drawing/2014/main" id="{33077051-7A4F-4096-A1AA-31E00155C431}"/>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80035" y="1236066"/>
            <a:ext cx="10431508" cy="6447252"/>
          </a:xfrm>
          <a:prstGeom prst="rect">
            <a:avLst/>
          </a:prstGeom>
          <a:noFill/>
          <a:extLst>
            <a:ext uri="{909E8E84-426E-40DD-AFC4-6F175D3DCCD1}">
              <a14:hiddenFill xmlns:a14="http://schemas.microsoft.com/office/drawing/2010/main">
                <a:solidFill>
                  <a:srgbClr val="FFFFFF"/>
                </a:solidFill>
              </a14:hiddenFill>
            </a:ext>
          </a:extLst>
        </p:spPr>
      </p:pic>
      <p:sp>
        <p:nvSpPr>
          <p:cNvPr id="5" name="Arrow: Down 4">
            <a:extLst>
              <a:ext uri="{FF2B5EF4-FFF2-40B4-BE49-F238E27FC236}">
                <a16:creationId xmlns:a16="http://schemas.microsoft.com/office/drawing/2014/main" id="{5F931385-EA59-49E8-9E4E-1CB1C559CAFE}"/>
              </a:ext>
            </a:extLst>
          </p:cNvPr>
          <p:cNvSpPr/>
          <p:nvPr/>
        </p:nvSpPr>
        <p:spPr>
          <a:xfrm>
            <a:off x="9448800" y="1159866"/>
            <a:ext cx="504825" cy="13589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89D1C7BE-8185-49AF-B7AC-E24F006064A2}"/>
              </a:ext>
            </a:extLst>
          </p:cNvPr>
          <p:cNvSpPr/>
          <p:nvPr/>
        </p:nvSpPr>
        <p:spPr>
          <a:xfrm>
            <a:off x="8483600" y="3534463"/>
            <a:ext cx="504825" cy="13589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968" name="Group 3967"/>
          <p:cNvGrpSpPr/>
          <p:nvPr>
            <p:custDataLst>
              <p:tags r:id="rId1"/>
            </p:custDataLst>
          </p:nvPr>
        </p:nvGrpSpPr>
        <p:grpSpPr>
          <a:xfrm>
            <a:off x="127000" y="76200"/>
            <a:ext cx="10718800" cy="431800"/>
            <a:chOff x="127000" y="76200"/>
            <a:chExt cx="10718800" cy="431800"/>
          </a:xfrm>
        </p:grpSpPr>
        <p:sp>
          <p:nvSpPr>
            <p:cNvPr id="3922" name="TextBox 3921">
              <a:hlinkClick r:id="rId51"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3923" name="Oval 3922">
              <a:hlinkClick r:id="rId51"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4" name="Oval 3923">
              <a:hlinkClick r:id="rId52"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5" name="TextBox 3924">
              <a:hlinkClick r:id="rId53"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3926" name="Oval 3925">
              <a:hlinkClick r:id="rId53"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7" name="Oval 3926">
              <a:hlinkClick r:id="rId54"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8" name="TextBox 3927">
              <a:hlinkClick r:id="rId55"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3929" name="Oval 3928">
              <a:hlinkClick r:id="rId55"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0" name="Oval 3929">
              <a:hlinkClick r:id="rId56"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1" name="Oval 3930">
              <a:hlinkClick r:id="rId57"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2" name="TextBox 3931">
              <a:hlinkClick r:id="rId58"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3933" name="Oval 3932">
              <a:hlinkClick r:id="rId58"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4" name="Oval 3933">
              <a:hlinkClick r:id="rId59"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5" name="Oval 3934">
              <a:hlinkClick r:id="rId60"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6" name="Oval 3935">
              <a:hlinkClick r:id="rId61"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7" name="Oval 3936">
              <a:hlinkClick r:id="rId62"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8" name="Oval 3937">
              <a:hlinkClick r:id="rId63"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9" name="Oval 3938">
              <a:hlinkClick r:id="rId64"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0" name="Oval 3939">
              <a:hlinkClick r:id="rId65"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1" name="Oval 3940">
              <a:hlinkClick r:id="rId66"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2" name="Oval 3941">
              <a:hlinkClick r:id="rId67"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3" name="Oval 3942">
              <a:hlinkClick r:id="rId68"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4" name="Oval 3943">
              <a:hlinkClick r:id="rId69"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5" name="TextBox 3944">
              <a:hlinkClick r:id="rId70"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3946" name="Oval 3945">
              <a:hlinkClick r:id="rId70"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7" name="Oval 3946">
              <a:hlinkClick r:id="rId71"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8" name="Oval 3947">
              <a:hlinkClick r:id="rId72"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9" name="Oval 3948">
              <a:hlinkClick r:id="rId73"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0" name="Oval 3949">
              <a:hlinkClick r:id="rId74"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1" name="Oval 3950">
              <a:hlinkClick r:id="rId75"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2" name="Oval 3951">
              <a:hlinkClick r:id="rId76"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3" name="Oval 3952">
              <a:hlinkClick r:id="rId77"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4" name="Oval 3953">
              <a:hlinkClick r:id="rId78"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5" name="Oval 3954">
              <a:hlinkClick r:id="rId79"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6" name="Oval 3955">
              <a:hlinkClick r:id="rId80"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7" name="Oval 3956">
              <a:hlinkClick r:id="rId81"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8" name="Oval 3957">
              <a:hlinkClick r:id="rId82"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9" name="Oval 3958">
              <a:hlinkClick r:id="rId83"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0" name="TextBox 3959">
              <a:hlinkClick r:id="rId84"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3961" name="Oval 3960">
              <a:hlinkClick r:id="rId84"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2" name="Oval 3961">
              <a:hlinkClick r:id="rId85"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3" name="Oval 3962">
              <a:hlinkClick r:id="rId86"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4" name="Oval 3963">
              <a:hlinkClick r:id="rId87"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5" name="TextBox 3964">
              <a:hlinkClick r:id="rId88"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3966" name="Oval 3965">
              <a:hlinkClick r:id="rId88"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7" name="Oval 3966">
              <a:hlinkClick r:id="rId89"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7660944"/>
      </p:ext>
    </p:extLst>
  </p:cSld>
  <p:clrMapOvr>
    <a:masterClrMapping/>
  </p:clrMapOvr>
  <mc:AlternateContent xmlns:mc="http://schemas.openxmlformats.org/markup-compatibility/2006" xmlns:p14="http://schemas.microsoft.com/office/powerpoint/2010/main">
    <mc:Choice Requires="p14">
      <p:transition spd="med" p14:dur="700" advTm="36762">
        <p:fade/>
      </p:transition>
    </mc:Choice>
    <mc:Fallback xmlns="">
      <p:transition spd="med" advTm="3676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OVerview</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r>
              <a:rPr lang="en-US" sz="2800" dirty="0"/>
              <a:t>Background</a:t>
            </a:r>
          </a:p>
          <a:p>
            <a:r>
              <a:rPr lang="en-US" sz="2800" dirty="0"/>
              <a:t>Additional Annotation</a:t>
            </a:r>
          </a:p>
          <a:p>
            <a:r>
              <a:rPr lang="en-US" sz="2800" dirty="0"/>
              <a:t>Task 1: Named Entity Recognition</a:t>
            </a:r>
          </a:p>
          <a:p>
            <a:r>
              <a:rPr lang="en-US" sz="2800" dirty="0"/>
              <a:t>Task 2: Relation Extraction</a:t>
            </a:r>
          </a:p>
          <a:p>
            <a:r>
              <a:rPr lang="en-US" sz="2800" dirty="0"/>
              <a:t>Task 3: End-to-end</a:t>
            </a:r>
          </a:p>
          <a:p>
            <a:r>
              <a:rPr lang="en-US" sz="2800" b="1" dirty="0"/>
              <a:t>Conclusion and Future Work</a:t>
            </a:r>
          </a:p>
        </p:txBody>
      </p:sp>
      <p:grpSp>
        <p:nvGrpSpPr>
          <p:cNvPr id="925" name="Group 924"/>
          <p:cNvGrpSpPr/>
          <p:nvPr>
            <p:custDataLst>
              <p:tags r:id="rId2"/>
            </p:custDataLst>
          </p:nvPr>
        </p:nvGrpSpPr>
        <p:grpSpPr>
          <a:xfrm>
            <a:off x="127000" y="76200"/>
            <a:ext cx="10718800" cy="431800"/>
            <a:chOff x="127000" y="76200"/>
            <a:chExt cx="10718800" cy="431800"/>
          </a:xfrm>
        </p:grpSpPr>
        <p:sp>
          <p:nvSpPr>
            <p:cNvPr id="879" name="TextBox 878">
              <a:hlinkClick r:id="rId51" action="ppaction://hlinksldjump" tooltip="367,2,Overview,1"/>
            </p:cNvPr>
            <p:cNvSpPr txBox="1"/>
            <p:nvPr>
              <p:custDataLst>
                <p:tags r:id="rId3"/>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1" action="ppaction://hlinksldjump" tooltip="367,2,Overview,1"/>
            </p:cNvPr>
            <p:cNvSpPr/>
            <p:nvPr>
              <p:custDataLst>
                <p:tags r:id="rId4"/>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2" action="ppaction://hlinksldjump" tooltip="376,3,Thanks,2"/>
            </p:cNvPr>
            <p:cNvSpPr/>
            <p:nvPr>
              <p:custDataLst>
                <p:tags r:id="rId5"/>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3" action="ppaction://hlinksldjump" tooltip="409,4,Background,3"/>
            </p:cNvPr>
            <p:cNvSpPr txBox="1"/>
            <p:nvPr>
              <p:custDataLst>
                <p:tags r:id="rId6"/>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3" action="ppaction://hlinksldjump" tooltip="409,4,Background,3"/>
            </p:cNvPr>
            <p:cNvSpPr/>
            <p:nvPr>
              <p:custDataLst>
                <p:tags r:id="rId7"/>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4" action="ppaction://hlinksldjump" tooltip="414,5,Background : Submissions,4"/>
            </p:cNvPr>
            <p:cNvSpPr/>
            <p:nvPr>
              <p:custDataLst>
                <p:tags r:id="rId8"/>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5" action="ppaction://hlinksldjump" tooltip="386,6,OVerview,5"/>
            </p:cNvPr>
            <p:cNvSpPr txBox="1"/>
            <p:nvPr>
              <p:custDataLst>
                <p:tags r:id="rId9"/>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5" action="ppaction://hlinksldjump" tooltip="386,6,OVerview,5"/>
            </p:cNvPr>
            <p:cNvSpPr/>
            <p:nvPr>
              <p:custDataLst>
                <p:tags r:id="rId10"/>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6" action="ppaction://hlinksldjump" tooltip="412,7,Additional Annotation,6"/>
            </p:cNvPr>
            <p:cNvSpPr/>
            <p:nvPr>
              <p:custDataLst>
                <p:tags r:id="rId11"/>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7" action="ppaction://hlinksldjump" tooltip="416,8,Additional Annotation (cont),7"/>
            </p:cNvPr>
            <p:cNvSpPr/>
            <p:nvPr>
              <p:custDataLst>
                <p:tags r:id="rId12"/>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8" action="ppaction://hlinksldjump" tooltip="411,9,OVerview,8"/>
            </p:cNvPr>
            <p:cNvSpPr txBox="1"/>
            <p:nvPr>
              <p:custDataLst>
                <p:tags r:id="rId13"/>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8" action="ppaction://hlinksldjump" tooltip="411,9,OVerview,8"/>
            </p:cNvPr>
            <p:cNvSpPr/>
            <p:nvPr>
              <p:custDataLst>
                <p:tags r:id="rId14"/>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9" action="ppaction://hlinksldjump" tooltip="385,10,Task 1 overview,9"/>
            </p:cNvPr>
            <p:cNvSpPr/>
            <p:nvPr>
              <p:custDataLst>
                <p:tags r:id="rId15"/>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60" action="ppaction://hlinksldjump" tooltip="378,11,Bi-LSTM-CRF,10"/>
            </p:cNvPr>
            <p:cNvSpPr/>
            <p:nvPr>
              <p:custDataLst>
                <p:tags r:id="rId16"/>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1" action="ppaction://hlinksldjump" tooltip="380,12,Augmented Bi-LSTM-CRF: Utilizing additional resources,11"/>
            </p:cNvPr>
            <p:cNvSpPr/>
            <p:nvPr>
              <p:custDataLst>
                <p:tags r:id="rId17"/>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2" action="ppaction://hlinksldjump" tooltip="372,13,Augmented Bi-LSTM-CRF:Resources for sequence feature tags,12"/>
            </p:cNvPr>
            <p:cNvSpPr/>
            <p:nvPr>
              <p:custDataLst>
                <p:tags r:id="rId18"/>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3" action="ppaction://hlinksldjump" tooltip="374,14,Augmented Bi-LSTM-CRF Example: Input with semantic representation tag features,13"/>
            </p:cNvPr>
            <p:cNvSpPr/>
            <p:nvPr>
              <p:custDataLst>
                <p:tags r:id="rId19"/>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4" action="ppaction://hlinksldjump" tooltip="410,15,Augmented Bi-LSTM-CRF Example: Input with semantic representation tag features,14"/>
            </p:cNvPr>
            <p:cNvSpPr/>
            <p:nvPr>
              <p:custDataLst>
                <p:tags r:id="rId20"/>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5" action="ppaction://hlinksldjump" tooltip="375,16,Augmented Bi-LSTM-CRF model,15"/>
            </p:cNvPr>
            <p:cNvSpPr/>
            <p:nvPr>
              <p:custDataLst>
                <p:tags r:id="rId21"/>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6" action="ppaction://hlinksldjump" tooltip="377,17,“Two stage” ADE/REASON labeling model(labeling and classification),16"/>
            </p:cNvPr>
            <p:cNvSpPr/>
            <p:nvPr>
              <p:custDataLst>
                <p:tags r:id="rId22"/>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7" action="ppaction://hlinksldjump" tooltip="407,18,“Two stage” ADE/reason labeling model,17"/>
            </p:cNvPr>
            <p:cNvSpPr/>
            <p:nvPr>
              <p:custDataLst>
                <p:tags r:id="rId23"/>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8" action="ppaction://hlinksldjump" tooltip="413,19,Additional Annotation:clarification on submissions,18"/>
            </p:cNvPr>
            <p:cNvSpPr/>
            <p:nvPr>
              <p:custDataLst>
                <p:tags r:id="rId24"/>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9" action="ppaction://hlinksldjump" tooltip="381,20,Task 1 Results,19"/>
            </p:cNvPr>
            <p:cNvSpPr/>
            <p:nvPr>
              <p:custDataLst>
                <p:tags r:id="rId25"/>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70" action="ppaction://hlinksldjump" tooltip="387,21,OVerview,20"/>
            </p:cNvPr>
            <p:cNvSpPr txBox="1"/>
            <p:nvPr>
              <p:custDataLst>
                <p:tags r:id="rId26"/>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70" action="ppaction://hlinksldjump" tooltip="387,21,OVerview,20"/>
            </p:cNvPr>
            <p:cNvSpPr/>
            <p:nvPr>
              <p:custDataLst>
                <p:tags r:id="rId27"/>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1" action="ppaction://hlinksldjump" tooltip="392,22,Task 2 overview,21"/>
            </p:cNvPr>
            <p:cNvSpPr/>
            <p:nvPr>
              <p:custDataLst>
                <p:tags r:id="rId28"/>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2" action="ppaction://hlinksldjump" tooltip="398,23,Relation extraction methods,22"/>
            </p:cNvPr>
            <p:cNvSpPr/>
            <p:nvPr>
              <p:custDataLst>
                <p:tags r:id="rId29"/>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3" action="ppaction://hlinksldjump" tooltip="399,24,I. Identify possible relations,23"/>
            </p:cNvPr>
            <p:cNvSpPr/>
            <p:nvPr>
              <p:custDataLst>
                <p:tags r:id="rId30"/>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4" action="ppaction://hlinksldjump" tooltip="401,25,Relation extraction methods,24"/>
            </p:cNvPr>
            <p:cNvSpPr/>
            <p:nvPr>
              <p:custDataLst>
                <p:tags r:id="rId31"/>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5" action="ppaction://hlinksldjump" tooltip="402,26,II. Identify features,25"/>
            </p:cNvPr>
            <p:cNvSpPr/>
            <p:nvPr>
              <p:custDataLst>
                <p:tags r:id="rId32"/>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6" action="ppaction://hlinksldjump" tooltip="403,27,Text/Types of Candidate Entities,26"/>
            </p:cNvPr>
            <p:cNvSpPr/>
            <p:nvPr>
              <p:custDataLst>
                <p:tags r:id="rId33"/>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7" action="ppaction://hlinksldjump" tooltip="405,28,Entities between Candidate,27"/>
            </p:cNvPr>
            <p:cNvSpPr/>
            <p:nvPr>
              <p:custDataLst>
                <p:tags r:id="rId34"/>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8" action="ppaction://hlinksldjump" tooltip="404,29,Token / pos tags,28"/>
            </p:cNvPr>
            <p:cNvSpPr/>
            <p:nvPr>
              <p:custDataLst>
                <p:tags r:id="rId35"/>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9" action="ppaction://hlinksldjump" tooltip="415,30,Distance between,29"/>
            </p:cNvPr>
            <p:cNvSpPr/>
            <p:nvPr>
              <p:custDataLst>
                <p:tags r:id="rId36"/>
              </p:custDataLst>
            </p:nvPr>
          </p:nvSpPr>
          <p:spPr>
            <a:xfrm>
              <a:off x="779476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80" action="ppaction://hlinksldjump" tooltip="400,31,Relation extraction methods,30"/>
            </p:cNvPr>
            <p:cNvSpPr/>
            <p:nvPr>
              <p:custDataLst>
                <p:tags r:id="rId37"/>
              </p:custDataLst>
            </p:nvPr>
          </p:nvSpPr>
          <p:spPr>
            <a:xfrm>
              <a:off x="804585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1" action="ppaction://hlinksldjump" tooltip="406,32,III. Classification Logic,31"/>
            </p:cNvPr>
            <p:cNvSpPr/>
            <p:nvPr>
              <p:custDataLst>
                <p:tags r:id="rId38"/>
              </p:custDataLst>
            </p:nvPr>
          </p:nvSpPr>
          <p:spPr>
            <a:xfrm>
              <a:off x="8296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2" action="ppaction://hlinksldjump" tooltip="408,33,III. Relation model training,32"/>
            </p:cNvPr>
            <p:cNvSpPr/>
            <p:nvPr>
              <p:custDataLst>
                <p:tags r:id="rId39"/>
              </p:custDataLst>
            </p:nvPr>
          </p:nvSpPr>
          <p:spPr>
            <a:xfrm>
              <a:off x="8548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3" action="ppaction://hlinksldjump" tooltip="396,34,Task 2 results,33"/>
            </p:cNvPr>
            <p:cNvSpPr/>
            <p:nvPr>
              <p:custDataLst>
                <p:tags r:id="rId40"/>
              </p:custDataLst>
            </p:nvPr>
          </p:nvSpPr>
          <p:spPr>
            <a:xfrm>
              <a:off x="87991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4" action="ppaction://hlinksldjump" tooltip="397,35,OVerview,34"/>
            </p:cNvPr>
            <p:cNvSpPr txBox="1"/>
            <p:nvPr>
              <p:custDataLst>
                <p:tags r:id="rId41"/>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4" action="ppaction://hlinksldjump" tooltip="397,35,OVerview,34"/>
            </p:cNvPr>
            <p:cNvSpPr/>
            <p:nvPr>
              <p:custDataLst>
                <p:tags r:id="rId42"/>
              </p:custDataLst>
            </p:nvPr>
          </p:nvSpPr>
          <p:spPr>
            <a:xfrm>
              <a:off x="937429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5" action="ppaction://hlinksldjump" tooltip="393,36,Task 3 overview,35"/>
            </p:cNvPr>
            <p:cNvSpPr/>
            <p:nvPr>
              <p:custDataLst>
                <p:tags r:id="rId43"/>
              </p:custDataLst>
            </p:nvPr>
          </p:nvSpPr>
          <p:spPr>
            <a:xfrm>
              <a:off x="957137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6" action="ppaction://hlinksldjump" tooltip="395,37,Task 3 submission strategy,36"/>
            </p:cNvPr>
            <p:cNvSpPr/>
            <p:nvPr>
              <p:custDataLst>
                <p:tags r:id="rId44"/>
              </p:custDataLst>
            </p:nvPr>
          </p:nvSpPr>
          <p:spPr>
            <a:xfrm>
              <a:off x="976844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7" action="ppaction://hlinksldjump" tooltip="390,38,Task 3 Results,37"/>
            </p:cNvPr>
            <p:cNvSpPr/>
            <p:nvPr>
              <p:custDataLst>
                <p:tags r:id="rId45"/>
              </p:custDataLst>
            </p:nvPr>
          </p:nvSpPr>
          <p:spPr>
            <a:xfrm>
              <a:off x="99655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8" action="ppaction://hlinksldjump" tooltip="391,39,OVerview,38"/>
            </p:cNvPr>
            <p:cNvSpPr txBox="1"/>
            <p:nvPr>
              <p:custDataLst>
                <p:tags r:id="rId46"/>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8" action="ppaction://hlinksldjump" tooltip="391,39,OVerview,38"/>
            </p:cNvPr>
            <p:cNvSpPr/>
            <p:nvPr>
              <p:custDataLst>
                <p:tags r:id="rId47"/>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9" action="ppaction://hlinksldjump" tooltip="384,40,Conclusion and future work,39"/>
            </p:cNvPr>
            <p:cNvSpPr/>
            <p:nvPr>
              <p:custDataLst>
                <p:tags r:id="rId48"/>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880262754"/>
      </p:ext>
    </p:extLst>
  </p:cSld>
  <p:clrMapOvr>
    <a:masterClrMapping/>
  </p:clrMapOvr>
  <mc:AlternateContent xmlns:mc="http://schemas.openxmlformats.org/markup-compatibility/2006" xmlns:p14="http://schemas.microsoft.com/office/powerpoint/2010/main">
    <mc:Choice Requires="p14">
      <p:transition spd="med" p14:dur="700" advTm="3871">
        <p:fade/>
      </p:transition>
    </mc:Choice>
    <mc:Fallback xmlns="">
      <p:transition spd="med" advTm="387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DDC8-BB7C-430C-A8FC-064D07104D9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FE55BAA-7067-4F3C-B089-2C5256D9636F}"/>
              </a:ext>
            </a:extLst>
          </p:cNvPr>
          <p:cNvSpPr>
            <a:spLocks noGrp="1"/>
          </p:cNvSpPr>
          <p:nvPr>
            <p:ph sz="half" idx="1"/>
          </p:nvPr>
        </p:nvSpPr>
        <p:spPr/>
        <p:txBody>
          <a:bodyPr/>
          <a:lstStyle/>
          <a:p>
            <a:r>
              <a:rPr lang="en-US" dirty="0"/>
              <a:t>Some of our components and modeling infrastructure developed previously</a:t>
            </a:r>
          </a:p>
          <a:p>
            <a:r>
              <a:rPr lang="en-US" dirty="0"/>
              <a:t>UMass organized NLP Challenges for Medication and Adverse Drug Events (MADE 1.0)</a:t>
            </a:r>
          </a:p>
          <a:p>
            <a:pPr lvl="1"/>
            <a:r>
              <a:rPr lang="en-US" sz="1600" dirty="0"/>
              <a:t>Yu H, Jagannatha A, Liu F, and Liu W. 2018. NLP Challenges for Detecting Medication and Adverse Drug Events from Electronic Health Records (</a:t>
            </a:r>
            <a:r>
              <a:rPr lang="en-US" sz="1600" u="sng" dirty="0">
                <a:hlinkClick r:id="rId51"/>
              </a:rPr>
              <a:t>https://bio-nlp.org/index.php/announcements/39-nlp-challenges</a:t>
            </a:r>
            <a:r>
              <a:rPr lang="en-US" sz="1600" dirty="0"/>
              <a:t>).</a:t>
            </a:r>
          </a:p>
          <a:p>
            <a:r>
              <a:rPr lang="en-US" dirty="0"/>
              <a:t>Workshop and summary March 2018 </a:t>
            </a:r>
          </a:p>
          <a:p>
            <a:pPr lvl="1"/>
            <a:r>
              <a:rPr lang="en-US" dirty="0"/>
              <a:t>Several reports in Journal of Machine Learning Research v90 and upcoming publications</a:t>
            </a:r>
          </a:p>
        </p:txBody>
      </p:sp>
      <p:grpSp>
        <p:nvGrpSpPr>
          <p:cNvPr id="925" name="Group 924"/>
          <p:cNvGrpSpPr/>
          <p:nvPr>
            <p:custDataLst>
              <p:tags r:id="rId2"/>
            </p:custDataLst>
          </p:nvPr>
        </p:nvGrpSpPr>
        <p:grpSpPr>
          <a:xfrm>
            <a:off x="127000" y="76200"/>
            <a:ext cx="10718800" cy="431800"/>
            <a:chOff x="127000" y="76200"/>
            <a:chExt cx="10718800" cy="431800"/>
          </a:xfrm>
        </p:grpSpPr>
        <p:sp>
          <p:nvSpPr>
            <p:cNvPr id="879" name="TextBox 878">
              <a:hlinkClick r:id="rId52" action="ppaction://hlinksldjump" tooltip="367,2,Overview,1"/>
            </p:cNvPr>
            <p:cNvSpPr txBox="1"/>
            <p:nvPr>
              <p:custDataLst>
                <p:tags r:id="rId3"/>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2" action="ppaction://hlinksldjump" tooltip="367,2,Overview,1"/>
            </p:cNvPr>
            <p:cNvSpPr/>
            <p:nvPr>
              <p:custDataLst>
                <p:tags r:id="rId4"/>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3" action="ppaction://hlinksldjump" tooltip="376,3,Thanks,2"/>
            </p:cNvPr>
            <p:cNvSpPr/>
            <p:nvPr>
              <p:custDataLst>
                <p:tags r:id="rId5"/>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4" action="ppaction://hlinksldjump" tooltip="409,4,Background,3"/>
            </p:cNvPr>
            <p:cNvSpPr txBox="1"/>
            <p:nvPr>
              <p:custDataLst>
                <p:tags r:id="rId6"/>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4" action="ppaction://hlinksldjump" tooltip="409,4,Background,3"/>
            </p:cNvPr>
            <p:cNvSpPr/>
            <p:nvPr>
              <p:custDataLst>
                <p:tags r:id="rId7"/>
              </p:custDataLst>
            </p:nvPr>
          </p:nvSpPr>
          <p:spPr>
            <a:xfrm>
              <a:off x="69926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5" action="ppaction://hlinksldjump" tooltip="414,5,Background : Submissions,4"/>
            </p:cNvPr>
            <p:cNvSpPr/>
            <p:nvPr>
              <p:custDataLst>
                <p:tags r:id="rId8"/>
              </p:custDataLst>
            </p:nvPr>
          </p:nvSpPr>
          <p:spPr>
            <a:xfrm>
              <a:off x="8423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6" action="ppaction://hlinksldjump" tooltip="386,6,OVerview,5"/>
            </p:cNvPr>
            <p:cNvSpPr txBox="1"/>
            <p:nvPr>
              <p:custDataLst>
                <p:tags r:id="rId9"/>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6" action="ppaction://hlinksldjump" tooltip="386,6,OVerview,5"/>
            </p:cNvPr>
            <p:cNvSpPr/>
            <p:nvPr>
              <p:custDataLst>
                <p:tags r:id="rId10"/>
              </p:custDataLst>
            </p:nvPr>
          </p:nvSpPr>
          <p:spPr>
            <a:xfrm>
              <a:off x="128921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7" action="ppaction://hlinksldjump" tooltip="412,7,Additional Annotation,6"/>
            </p:cNvPr>
            <p:cNvSpPr/>
            <p:nvPr>
              <p:custDataLst>
                <p:tags r:id="rId11"/>
              </p:custDataLst>
            </p:nvPr>
          </p:nvSpPr>
          <p:spPr>
            <a:xfrm>
              <a:off x="146603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8" action="ppaction://hlinksldjump" tooltip="416,8,Additional Annotation (cont),7"/>
            </p:cNvPr>
            <p:cNvSpPr/>
            <p:nvPr>
              <p:custDataLst>
                <p:tags r:id="rId12"/>
              </p:custDataLst>
            </p:nvPr>
          </p:nvSpPr>
          <p:spPr>
            <a:xfrm>
              <a:off x="164285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9" action="ppaction://hlinksldjump" tooltip="411,9,OVerview,8"/>
            </p:cNvPr>
            <p:cNvSpPr txBox="1"/>
            <p:nvPr>
              <p:custDataLst>
                <p:tags r:id="rId13"/>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9" action="ppaction://hlinksldjump" tooltip="411,9,OVerview,8"/>
            </p:cNvPr>
            <p:cNvSpPr/>
            <p:nvPr>
              <p:custDataLst>
                <p:tags r:id="rId14"/>
              </p:custDataLst>
            </p:nvPr>
          </p:nvSpPr>
          <p:spPr>
            <a:xfrm>
              <a:off x="219361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60" action="ppaction://hlinksldjump" tooltip="385,10,Task 1 overview,9"/>
            </p:cNvPr>
            <p:cNvSpPr/>
            <p:nvPr>
              <p:custDataLst>
                <p:tags r:id="rId15"/>
              </p:custDataLst>
            </p:nvPr>
          </p:nvSpPr>
          <p:spPr>
            <a:xfrm>
              <a:off x="244055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61" action="ppaction://hlinksldjump" tooltip="378,11,Bi-LSTM-CRF,10"/>
            </p:cNvPr>
            <p:cNvSpPr/>
            <p:nvPr>
              <p:custDataLst>
                <p:tags r:id="rId16"/>
              </p:custDataLst>
            </p:nvPr>
          </p:nvSpPr>
          <p:spPr>
            <a:xfrm>
              <a:off x="268749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2" action="ppaction://hlinksldjump" tooltip="380,12,Augmented Bi-LSTM-CRF: Utilizing additional resources,11"/>
            </p:cNvPr>
            <p:cNvSpPr/>
            <p:nvPr>
              <p:custDataLst>
                <p:tags r:id="rId17"/>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3" action="ppaction://hlinksldjump" tooltip="372,13,Augmented Bi-LSTM-CRF:Resources for sequence feature tags,12"/>
            </p:cNvPr>
            <p:cNvSpPr/>
            <p:nvPr>
              <p:custDataLst>
                <p:tags r:id="rId18"/>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4" action="ppaction://hlinksldjump" tooltip="374,14,Augmented Bi-LSTM-CRF Example: Input with semantic representation tag features,13"/>
            </p:cNvPr>
            <p:cNvSpPr/>
            <p:nvPr>
              <p:custDataLst>
                <p:tags r:id="rId19"/>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5" action="ppaction://hlinksldjump" tooltip="410,15,Augmented Bi-LSTM-CRF Example: Input with semantic representation tag features,14"/>
            </p:cNvPr>
            <p:cNvSpPr/>
            <p:nvPr>
              <p:custDataLst>
                <p:tags r:id="rId20"/>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6" action="ppaction://hlinksldjump" tooltip="375,16,Augmented Bi-LSTM-CRF model,15"/>
            </p:cNvPr>
            <p:cNvSpPr/>
            <p:nvPr>
              <p:custDataLst>
                <p:tags r:id="rId21"/>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7" action="ppaction://hlinksldjump" tooltip="377,17,“Two stage” ADE/REASON labeling model(labeling and classification),16"/>
            </p:cNvPr>
            <p:cNvSpPr/>
            <p:nvPr>
              <p:custDataLst>
                <p:tags r:id="rId22"/>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8" action="ppaction://hlinksldjump" tooltip="407,18,“Two stage” ADE/reason labeling model,17"/>
            </p:cNvPr>
            <p:cNvSpPr/>
            <p:nvPr>
              <p:custDataLst>
                <p:tags r:id="rId23"/>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9" action="ppaction://hlinksldjump" tooltip="413,19,Additional Annotation:clarification on submissions,18"/>
            </p:cNvPr>
            <p:cNvSpPr/>
            <p:nvPr>
              <p:custDataLst>
                <p:tags r:id="rId24"/>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70" action="ppaction://hlinksldjump" tooltip="381,20,Task 1 Results,19"/>
            </p:cNvPr>
            <p:cNvSpPr/>
            <p:nvPr>
              <p:custDataLst>
                <p:tags r:id="rId25"/>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71" action="ppaction://hlinksldjump" tooltip="387,21,OVerview,20"/>
            </p:cNvPr>
            <p:cNvSpPr txBox="1"/>
            <p:nvPr>
              <p:custDataLst>
                <p:tags r:id="rId26"/>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71" action="ppaction://hlinksldjump" tooltip="387,21,OVerview,20"/>
            </p:cNvPr>
            <p:cNvSpPr/>
            <p:nvPr>
              <p:custDataLst>
                <p:tags r:id="rId27"/>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2" action="ppaction://hlinksldjump" tooltip="392,22,Task 2 overview,21"/>
            </p:cNvPr>
            <p:cNvSpPr/>
            <p:nvPr>
              <p:custDataLst>
                <p:tags r:id="rId28"/>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3" action="ppaction://hlinksldjump" tooltip="398,23,Relation extraction methods,22"/>
            </p:cNvPr>
            <p:cNvSpPr/>
            <p:nvPr>
              <p:custDataLst>
                <p:tags r:id="rId29"/>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4" action="ppaction://hlinksldjump" tooltip="399,24,I. Identify possible relations,23"/>
            </p:cNvPr>
            <p:cNvSpPr/>
            <p:nvPr>
              <p:custDataLst>
                <p:tags r:id="rId30"/>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5" action="ppaction://hlinksldjump" tooltip="401,25,Relation extraction methods,24"/>
            </p:cNvPr>
            <p:cNvSpPr/>
            <p:nvPr>
              <p:custDataLst>
                <p:tags r:id="rId31"/>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6" action="ppaction://hlinksldjump" tooltip="402,26,II. Identify features,25"/>
            </p:cNvPr>
            <p:cNvSpPr/>
            <p:nvPr>
              <p:custDataLst>
                <p:tags r:id="rId32"/>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7" action="ppaction://hlinksldjump" tooltip="403,27,Text/Types of Candidate Entities,26"/>
            </p:cNvPr>
            <p:cNvSpPr/>
            <p:nvPr>
              <p:custDataLst>
                <p:tags r:id="rId33"/>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8" action="ppaction://hlinksldjump" tooltip="405,28,Entities between Candidate,27"/>
            </p:cNvPr>
            <p:cNvSpPr/>
            <p:nvPr>
              <p:custDataLst>
                <p:tags r:id="rId34"/>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9" action="ppaction://hlinksldjump" tooltip="404,29,Token / pos tags,28"/>
            </p:cNvPr>
            <p:cNvSpPr/>
            <p:nvPr>
              <p:custDataLst>
                <p:tags r:id="rId35"/>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80" action="ppaction://hlinksldjump" tooltip="415,30,Distance between,29"/>
            </p:cNvPr>
            <p:cNvSpPr/>
            <p:nvPr>
              <p:custDataLst>
                <p:tags r:id="rId36"/>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81" action="ppaction://hlinksldjump" tooltip="400,31,Relation extraction methods,30"/>
            </p:cNvPr>
            <p:cNvSpPr/>
            <p:nvPr>
              <p:custDataLst>
                <p:tags r:id="rId37"/>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2" action="ppaction://hlinksldjump" tooltip="406,32,III. Classification Logic,31"/>
            </p:cNvPr>
            <p:cNvSpPr/>
            <p:nvPr>
              <p:custDataLst>
                <p:tags r:id="rId38"/>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3" action="ppaction://hlinksldjump" tooltip="408,33,III. Relation model training,32"/>
            </p:cNvPr>
            <p:cNvSpPr/>
            <p:nvPr>
              <p:custDataLst>
                <p:tags r:id="rId39"/>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4" action="ppaction://hlinksldjump" tooltip="396,34,Task 2 results,33"/>
            </p:cNvPr>
            <p:cNvSpPr/>
            <p:nvPr>
              <p:custDataLst>
                <p:tags r:id="rId40"/>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5" action="ppaction://hlinksldjump" tooltip="397,35,OVerview,34"/>
            </p:cNvPr>
            <p:cNvSpPr txBox="1"/>
            <p:nvPr>
              <p:custDataLst>
                <p:tags r:id="rId41"/>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5" action="ppaction://hlinksldjump" tooltip="397,35,OVerview,34"/>
            </p:cNvPr>
            <p:cNvSpPr/>
            <p:nvPr>
              <p:custDataLst>
                <p:tags r:id="rId42"/>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6" action="ppaction://hlinksldjump" tooltip="393,36,Task 3 overview,35"/>
            </p:cNvPr>
            <p:cNvSpPr/>
            <p:nvPr>
              <p:custDataLst>
                <p:tags r:id="rId43"/>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7" action="ppaction://hlinksldjump" tooltip="395,37,Task 3 submission strategy,36"/>
            </p:cNvPr>
            <p:cNvSpPr/>
            <p:nvPr>
              <p:custDataLst>
                <p:tags r:id="rId44"/>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8" action="ppaction://hlinksldjump" tooltip="390,38,Task 3 Results,37"/>
            </p:cNvPr>
            <p:cNvSpPr/>
            <p:nvPr>
              <p:custDataLst>
                <p:tags r:id="rId45"/>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9" action="ppaction://hlinksldjump" tooltip="391,39,OVerview,38"/>
            </p:cNvPr>
            <p:cNvSpPr txBox="1"/>
            <p:nvPr>
              <p:custDataLst>
                <p:tags r:id="rId46"/>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9" action="ppaction://hlinksldjump" tooltip="391,39,OVerview,38"/>
            </p:cNvPr>
            <p:cNvSpPr/>
            <p:nvPr>
              <p:custDataLst>
                <p:tags r:id="rId47"/>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90" action="ppaction://hlinksldjump" tooltip="384,40,Conclusion and future work,39"/>
            </p:cNvPr>
            <p:cNvSpPr/>
            <p:nvPr>
              <p:custDataLst>
                <p:tags r:id="rId48"/>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801607454"/>
      </p:ext>
    </p:extLst>
  </p:cSld>
  <p:clrMapOvr>
    <a:masterClrMapping/>
  </p:clrMapOvr>
  <mc:AlternateContent xmlns:mc="http://schemas.openxmlformats.org/markup-compatibility/2006" xmlns:p14="http://schemas.microsoft.com/office/powerpoint/2010/main">
    <mc:Choice Requires="p14">
      <p:transition spd="med" p14:dur="700" advTm="33900">
        <p:fade/>
      </p:transition>
    </mc:Choice>
    <mc:Fallback xmlns="">
      <p:transition spd="med" advTm="339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1BC5-E961-49B3-BCD2-8DD19FB02ACB}"/>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57EE0B55-7F4C-459D-890B-ADCAAB4B6D93}"/>
              </a:ext>
            </a:extLst>
          </p:cNvPr>
          <p:cNvSpPr>
            <a:spLocks noGrp="1"/>
          </p:cNvSpPr>
          <p:nvPr>
            <p:ph sz="half" idx="1"/>
          </p:nvPr>
        </p:nvSpPr>
        <p:spPr>
          <a:xfrm>
            <a:off x="828674" y="2114868"/>
            <a:ext cx="9595485" cy="6038532"/>
          </a:xfrm>
        </p:spPr>
        <p:txBody>
          <a:bodyPr/>
          <a:lstStyle/>
          <a:p>
            <a:r>
              <a:rPr lang="en-US" sz="2400" dirty="0"/>
              <a:t>Deep neural sequence labeling models aided by existing semantic resources (UMLS, FAERS)</a:t>
            </a:r>
          </a:p>
          <a:p>
            <a:pPr lvl="1"/>
            <a:r>
              <a:rPr lang="en-US" sz="2000" dirty="0"/>
              <a:t>Our top performing submission for overall F1</a:t>
            </a:r>
          </a:p>
          <a:p>
            <a:r>
              <a:rPr lang="en-US" sz="2400" dirty="0"/>
              <a:t>Challenging to assign drug-causation status during labeling, so second-stage could prove useful</a:t>
            </a:r>
          </a:p>
          <a:p>
            <a:pPr lvl="1"/>
            <a:r>
              <a:rPr lang="en-US" sz="2000" dirty="0"/>
              <a:t>Best ADE performance but possibly improved by more “candidates” besides MADE 1.0 model</a:t>
            </a:r>
          </a:p>
          <a:p>
            <a:r>
              <a:rPr lang="en-US" sz="2400" dirty="0"/>
              <a:t>Additional training data improved ADE</a:t>
            </a:r>
          </a:p>
          <a:p>
            <a:pPr lvl="1"/>
            <a:r>
              <a:rPr lang="en-US" sz="2000" dirty="0"/>
              <a:t>Needs measuring</a:t>
            </a:r>
          </a:p>
          <a:p>
            <a:r>
              <a:rPr lang="en-US" sz="2400" dirty="0"/>
              <a:t>Relation extraction system benefits from simple surface features and high level features (entities)</a:t>
            </a:r>
          </a:p>
          <a:p>
            <a:pPr lvl="1"/>
            <a:r>
              <a:rPr lang="en-US" sz="2000" dirty="0"/>
              <a:t>Need to measure contribution of using 2 classifiers</a:t>
            </a:r>
          </a:p>
          <a:p>
            <a:pPr lvl="1"/>
            <a:r>
              <a:rPr lang="en-US" sz="2000" dirty="0"/>
              <a:t>Consider features from word embeddings</a:t>
            </a:r>
          </a:p>
          <a:p>
            <a:r>
              <a:rPr lang="en-US" sz="2480" dirty="0"/>
              <a:t>Potential upcoming usage in Veterans Affairs</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1409372"/>
      </p:ext>
    </p:extLst>
  </p:cSld>
  <p:clrMapOvr>
    <a:masterClrMapping/>
  </p:clrMapOvr>
  <mc:AlternateContent xmlns:mc="http://schemas.openxmlformats.org/markup-compatibility/2006" xmlns:p14="http://schemas.microsoft.com/office/powerpoint/2010/main">
    <mc:Choice Requires="p14">
      <p:transition spd="med" p14:dur="700" advTm="78878">
        <p:fade/>
      </p:transition>
    </mc:Choice>
    <mc:Fallback xmlns="">
      <p:transition spd="med" advTm="7887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1BC5-E961-49B3-BCD2-8DD19FB02AC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7EE0B55-7F4C-459D-890B-ADCAAB4B6D93}"/>
              </a:ext>
            </a:extLst>
          </p:cNvPr>
          <p:cNvSpPr>
            <a:spLocks noGrp="1"/>
          </p:cNvSpPr>
          <p:nvPr>
            <p:ph sz="half" idx="1"/>
          </p:nvPr>
        </p:nvSpPr>
        <p:spPr/>
        <p:txBody>
          <a:bodyPr/>
          <a:lstStyle/>
          <a:p>
            <a:r>
              <a:rPr lang="en-US" sz="1800" dirty="0"/>
              <a:t>Chapman AB, Peterson KS, Alba PR, DuVall SL, Patterson OV. Hybrid system for adverse drug event detection. In International Workshop on Medication and Adverse Drug Event Detection 2018 May 16 (pp. 16-24).</a:t>
            </a:r>
          </a:p>
          <a:p>
            <a:r>
              <a:rPr lang="en-US" sz="1800" dirty="0" err="1"/>
              <a:t>Dandala</a:t>
            </a:r>
            <a:r>
              <a:rPr lang="en-US" sz="1800" dirty="0"/>
              <a:t> B, </a:t>
            </a:r>
            <a:r>
              <a:rPr lang="en-US" sz="1800" dirty="0" err="1"/>
              <a:t>Joopudi</a:t>
            </a:r>
            <a:r>
              <a:rPr lang="en-US" sz="1800" dirty="0"/>
              <a:t> V, </a:t>
            </a:r>
            <a:r>
              <a:rPr lang="en-US" sz="1800" dirty="0" err="1"/>
              <a:t>Devarakonda</a:t>
            </a:r>
            <a:r>
              <a:rPr lang="en-US" sz="1800" dirty="0"/>
              <a:t> M. IBM Research System at MADE 2018: Detecting Adverse Drug Events from Electronic Health Records. In International Workshop on Medication and Adverse Drug Event Detection 2018 May 16 (pp. 39-47).</a:t>
            </a:r>
          </a:p>
          <a:p>
            <a:r>
              <a:rPr lang="en-US" sz="1800" dirty="0"/>
              <a:t>Huang Z, Xu W, Yu K. Bidirectional LSTM-CRF models for sequence tagging. </a:t>
            </a:r>
            <a:r>
              <a:rPr lang="en-US" sz="1800" dirty="0" err="1"/>
              <a:t>arXiv</a:t>
            </a:r>
            <a:r>
              <a:rPr lang="en-US" sz="1800" dirty="0"/>
              <a:t> preprint arXiv:1508.01991. 2015 Aug 9.</a:t>
            </a:r>
          </a:p>
          <a:p>
            <a:r>
              <a:rPr lang="en-US" sz="1800" dirty="0" err="1"/>
              <a:t>Lample</a:t>
            </a:r>
            <a:r>
              <a:rPr lang="en-US" sz="1800" dirty="0"/>
              <a:t> G, Ballesteros M, Subramanian S, Kawakami K, Dyer C. Neural architectures for named entity recognition. </a:t>
            </a:r>
            <a:r>
              <a:rPr lang="en-US" sz="1800" dirty="0" err="1"/>
              <a:t>arXiv</a:t>
            </a:r>
            <a:r>
              <a:rPr lang="en-US" sz="1800" dirty="0"/>
              <a:t> preprint arXiv:1603.01360. 2016 Mar 4.</a:t>
            </a:r>
          </a:p>
          <a:p>
            <a:r>
              <a:rPr lang="en-US" sz="1800" dirty="0"/>
              <a:t>Shi, </a:t>
            </a:r>
            <a:r>
              <a:rPr lang="en-US" sz="1800" dirty="0" err="1"/>
              <a:t>Jianlin</a:t>
            </a:r>
            <a:r>
              <a:rPr lang="en-US" sz="1800" dirty="0"/>
              <a:t>, and John F. Hurdle. </a:t>
            </a:r>
            <a:r>
              <a:rPr lang="en-US" sz="1800" dirty="0" err="1"/>
              <a:t>Trie</a:t>
            </a:r>
            <a:r>
              <a:rPr lang="en-US" sz="1800" dirty="0"/>
              <a:t>-Based Rule Processing for Clinical NLP: A Use-Case Study of n-</a:t>
            </a:r>
            <a:r>
              <a:rPr lang="en-US" sz="1800" dirty="0" err="1"/>
              <a:t>Trie</a:t>
            </a:r>
            <a:r>
              <a:rPr lang="en-US" sz="1800" dirty="0"/>
              <a:t>, Making the </a:t>
            </a:r>
            <a:r>
              <a:rPr lang="en-US" sz="1800" dirty="0" err="1"/>
              <a:t>ConText</a:t>
            </a:r>
            <a:r>
              <a:rPr lang="en-US" sz="1800" dirty="0"/>
              <a:t> Algorithm More Efficient and Scalable. Journal of Biomedical Informatics, August 6, 2018. </a:t>
            </a:r>
            <a:r>
              <a:rPr lang="en-US" sz="1800" dirty="0">
                <a:hlinkClick r:id="rId3"/>
              </a:rPr>
              <a:t>https://doi.org/10.1016/j.jbi.2018.08.002</a:t>
            </a:r>
            <a:r>
              <a:rPr lang="en-US" sz="1800" dirty="0"/>
              <a:t>.</a:t>
            </a:r>
          </a:p>
          <a:p>
            <a:r>
              <a:rPr lang="en-US" sz="1800" dirty="0"/>
              <a:t>Yu H, Jagannatha A, Liu F, and Liu W. 2018. NLP Challenges for Detecting Medication and Adverse Drug Events from Electronic Health Records (https://bio-nlp.org/index.php/announcements/39-nlp-challenges).</a:t>
            </a:r>
          </a:p>
        </p:txBody>
      </p:sp>
    </p:spTree>
    <p:extLst>
      <p:ext uri="{BB962C8B-B14F-4D97-AF65-F5344CB8AC3E}">
        <p14:creationId xmlns:p14="http://schemas.microsoft.com/office/powerpoint/2010/main" val="1740789726"/>
      </p:ext>
    </p:extLst>
  </p:cSld>
  <p:clrMapOvr>
    <a:masterClrMapping/>
  </p:clrMapOvr>
  <mc:AlternateContent xmlns:mc="http://schemas.openxmlformats.org/markup-compatibility/2006" xmlns:p14="http://schemas.microsoft.com/office/powerpoint/2010/main">
    <mc:Choice Requires="p14">
      <p:transition spd="med" p14:dur="700" advTm="4842">
        <p:fade/>
      </p:transition>
    </mc:Choice>
    <mc:Fallback xmlns="">
      <p:transition spd="med" advTm="484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DDC8-BB7C-430C-A8FC-064D07104D9D}"/>
              </a:ext>
            </a:extLst>
          </p:cNvPr>
          <p:cNvSpPr>
            <a:spLocks noGrp="1"/>
          </p:cNvSpPr>
          <p:nvPr>
            <p:ph type="title"/>
          </p:nvPr>
        </p:nvSpPr>
        <p:spPr/>
        <p:txBody>
          <a:bodyPr/>
          <a:lstStyle/>
          <a:p>
            <a:r>
              <a:rPr lang="en-US" dirty="0"/>
              <a:t>Background : </a:t>
            </a:r>
            <a:br>
              <a:rPr lang="en-US" dirty="0"/>
            </a:br>
            <a:r>
              <a:rPr lang="en-US" dirty="0"/>
              <a:t>Submissions</a:t>
            </a:r>
          </a:p>
        </p:txBody>
      </p:sp>
      <p:sp>
        <p:nvSpPr>
          <p:cNvPr id="3" name="Content Placeholder 2">
            <a:extLst>
              <a:ext uri="{FF2B5EF4-FFF2-40B4-BE49-F238E27FC236}">
                <a16:creationId xmlns:a16="http://schemas.microsoft.com/office/drawing/2014/main" id="{3FE55BAA-7067-4F3C-B089-2C5256D9636F}"/>
              </a:ext>
            </a:extLst>
          </p:cNvPr>
          <p:cNvSpPr>
            <a:spLocks noGrp="1"/>
          </p:cNvSpPr>
          <p:nvPr>
            <p:ph sz="half" idx="1"/>
          </p:nvPr>
        </p:nvSpPr>
        <p:spPr/>
        <p:txBody>
          <a:bodyPr/>
          <a:lstStyle/>
          <a:p>
            <a:r>
              <a:rPr lang="en-US" dirty="0"/>
              <a:t>Submit max 3 submissions for each Task</a:t>
            </a:r>
          </a:p>
          <a:p>
            <a:endParaRPr lang="en-US" dirty="0"/>
          </a:p>
          <a:p>
            <a:r>
              <a:rPr lang="en-US" dirty="0"/>
              <a:t>9 total submissions</a:t>
            </a:r>
          </a:p>
        </p:txBody>
      </p:sp>
      <p:grpSp>
        <p:nvGrpSpPr>
          <p:cNvPr id="925" name="Group 924"/>
          <p:cNvGrpSpPr/>
          <p:nvPr>
            <p:custDataLst>
              <p:tags r:id="rId1"/>
            </p:custDataLst>
          </p:nvPr>
        </p:nvGrpSpPr>
        <p:grpSpPr>
          <a:xfrm>
            <a:off x="127000" y="76200"/>
            <a:ext cx="10718800" cy="431800"/>
            <a:chOff x="127000" y="76200"/>
            <a:chExt cx="10718800" cy="431800"/>
          </a:xfrm>
        </p:grpSpPr>
        <p:sp>
          <p:nvSpPr>
            <p:cNvPr id="879" name="TextBox 878">
              <a:hlinkClick r:id="rId50"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0"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1"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2"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2"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3"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4"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4"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5"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6"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7"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7"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8"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59"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69"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69"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0"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1"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3"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3"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4"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5"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7"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7"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8"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6509107"/>
      </p:ext>
    </p:extLst>
  </p:cSld>
  <p:clrMapOvr>
    <a:masterClrMapping/>
  </p:clrMapOvr>
  <mc:AlternateContent xmlns:mc="http://schemas.openxmlformats.org/markup-compatibility/2006" xmlns:p14="http://schemas.microsoft.com/office/powerpoint/2010/main">
    <mc:Choice Requires="p14">
      <p:transition spd="med" p14:dur="700" advTm="33900">
        <p:fade/>
      </p:transition>
    </mc:Choice>
    <mc:Fallback xmlns="">
      <p:transition spd="med" advTm="339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OVerview</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r>
              <a:rPr lang="en-US" sz="2800" dirty="0"/>
              <a:t>Background</a:t>
            </a:r>
          </a:p>
          <a:p>
            <a:r>
              <a:rPr lang="en-US" sz="2800" b="1" dirty="0"/>
              <a:t>Additional Annotation</a:t>
            </a:r>
          </a:p>
          <a:p>
            <a:r>
              <a:rPr lang="en-US" sz="2800" dirty="0"/>
              <a:t>Task 1: Named Entity Recognition</a:t>
            </a:r>
          </a:p>
          <a:p>
            <a:r>
              <a:rPr lang="en-US" sz="2800" dirty="0"/>
              <a:t>Task 2: Relation Extraction</a:t>
            </a:r>
          </a:p>
          <a:p>
            <a:r>
              <a:rPr lang="en-US" sz="2800" dirty="0"/>
              <a:t>Task 3: End-to-end</a:t>
            </a:r>
          </a:p>
          <a:p>
            <a:r>
              <a:rPr lang="en-US" sz="2800" dirty="0"/>
              <a:t>Conclusion and Future Work</a:t>
            </a:r>
          </a:p>
        </p:txBody>
      </p:sp>
      <p:grpSp>
        <p:nvGrpSpPr>
          <p:cNvPr id="925" name="Group 924"/>
          <p:cNvGrpSpPr/>
          <p:nvPr>
            <p:custDataLst>
              <p:tags r:id="rId2"/>
            </p:custDataLst>
          </p:nvPr>
        </p:nvGrpSpPr>
        <p:grpSpPr>
          <a:xfrm>
            <a:off x="127000" y="76200"/>
            <a:ext cx="10718800" cy="431800"/>
            <a:chOff x="127000" y="76200"/>
            <a:chExt cx="10718800" cy="431800"/>
          </a:xfrm>
        </p:grpSpPr>
        <p:sp>
          <p:nvSpPr>
            <p:cNvPr id="879" name="TextBox 878">
              <a:hlinkClick r:id="rId51" action="ppaction://hlinksldjump" tooltip="367,2,Overview,1"/>
            </p:cNvPr>
            <p:cNvSpPr txBox="1"/>
            <p:nvPr>
              <p:custDataLst>
                <p:tags r:id="rId3"/>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1" action="ppaction://hlinksldjump" tooltip="367,2,Overview,1"/>
            </p:cNvPr>
            <p:cNvSpPr/>
            <p:nvPr>
              <p:custDataLst>
                <p:tags r:id="rId4"/>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2" action="ppaction://hlinksldjump" tooltip="376,3,Thanks,2"/>
            </p:cNvPr>
            <p:cNvSpPr/>
            <p:nvPr>
              <p:custDataLst>
                <p:tags r:id="rId5"/>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3" action="ppaction://hlinksldjump" tooltip="409,4,Background,3"/>
            </p:cNvPr>
            <p:cNvSpPr txBox="1"/>
            <p:nvPr>
              <p:custDataLst>
                <p:tags r:id="rId6"/>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3" action="ppaction://hlinksldjump" tooltip="409,4,Background,3"/>
            </p:cNvPr>
            <p:cNvSpPr/>
            <p:nvPr>
              <p:custDataLst>
                <p:tags r:id="rId7"/>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4" action="ppaction://hlinksldjump" tooltip="414,5,Background : Submissions,4"/>
            </p:cNvPr>
            <p:cNvSpPr/>
            <p:nvPr>
              <p:custDataLst>
                <p:tags r:id="rId8"/>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5" action="ppaction://hlinksldjump" tooltip="386,6,OVerview,5"/>
            </p:cNvPr>
            <p:cNvSpPr txBox="1"/>
            <p:nvPr>
              <p:custDataLst>
                <p:tags r:id="rId9"/>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5" action="ppaction://hlinksldjump" tooltip="386,6,OVerview,5"/>
            </p:cNvPr>
            <p:cNvSpPr/>
            <p:nvPr>
              <p:custDataLst>
                <p:tags r:id="rId10"/>
              </p:custDataLst>
            </p:nvPr>
          </p:nvSpPr>
          <p:spPr>
            <a:xfrm>
              <a:off x="128921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6" action="ppaction://hlinksldjump" tooltip="412,7,Additional Annotation,6"/>
            </p:cNvPr>
            <p:cNvSpPr/>
            <p:nvPr>
              <p:custDataLst>
                <p:tags r:id="rId11"/>
              </p:custDataLst>
            </p:nvPr>
          </p:nvSpPr>
          <p:spPr>
            <a:xfrm>
              <a:off x="146603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7" action="ppaction://hlinksldjump" tooltip="416,8,Additional Annotation (cont),7"/>
            </p:cNvPr>
            <p:cNvSpPr/>
            <p:nvPr>
              <p:custDataLst>
                <p:tags r:id="rId12"/>
              </p:custDataLst>
            </p:nvPr>
          </p:nvSpPr>
          <p:spPr>
            <a:xfrm>
              <a:off x="164285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8" action="ppaction://hlinksldjump" tooltip="411,9,OVerview,8"/>
            </p:cNvPr>
            <p:cNvSpPr txBox="1"/>
            <p:nvPr>
              <p:custDataLst>
                <p:tags r:id="rId13"/>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8" action="ppaction://hlinksldjump" tooltip="411,9,OVerview,8"/>
            </p:cNvPr>
            <p:cNvSpPr/>
            <p:nvPr>
              <p:custDataLst>
                <p:tags r:id="rId14"/>
              </p:custDataLst>
            </p:nvPr>
          </p:nvSpPr>
          <p:spPr>
            <a:xfrm>
              <a:off x="219361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9" action="ppaction://hlinksldjump" tooltip="385,10,Task 1 overview,9"/>
            </p:cNvPr>
            <p:cNvSpPr/>
            <p:nvPr>
              <p:custDataLst>
                <p:tags r:id="rId15"/>
              </p:custDataLst>
            </p:nvPr>
          </p:nvSpPr>
          <p:spPr>
            <a:xfrm>
              <a:off x="244055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60" action="ppaction://hlinksldjump" tooltip="378,11,Bi-LSTM-CRF,10"/>
            </p:cNvPr>
            <p:cNvSpPr/>
            <p:nvPr>
              <p:custDataLst>
                <p:tags r:id="rId16"/>
              </p:custDataLst>
            </p:nvPr>
          </p:nvSpPr>
          <p:spPr>
            <a:xfrm>
              <a:off x="268749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1" action="ppaction://hlinksldjump" tooltip="380,12,Augmented Bi-LSTM-CRF: Utilizing additional resources,11"/>
            </p:cNvPr>
            <p:cNvSpPr/>
            <p:nvPr>
              <p:custDataLst>
                <p:tags r:id="rId17"/>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2" action="ppaction://hlinksldjump" tooltip="372,13,Augmented Bi-LSTM-CRF:Resources for sequence feature tags,12"/>
            </p:cNvPr>
            <p:cNvSpPr/>
            <p:nvPr>
              <p:custDataLst>
                <p:tags r:id="rId18"/>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3" action="ppaction://hlinksldjump" tooltip="374,14,Augmented Bi-LSTM-CRF Example: Input with semantic representation tag features,13"/>
            </p:cNvPr>
            <p:cNvSpPr/>
            <p:nvPr>
              <p:custDataLst>
                <p:tags r:id="rId19"/>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4" action="ppaction://hlinksldjump" tooltip="410,15,Augmented Bi-LSTM-CRF Example: Input with semantic representation tag features,14"/>
            </p:cNvPr>
            <p:cNvSpPr/>
            <p:nvPr>
              <p:custDataLst>
                <p:tags r:id="rId20"/>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5" action="ppaction://hlinksldjump" tooltip="375,16,Augmented Bi-LSTM-CRF model,15"/>
            </p:cNvPr>
            <p:cNvSpPr/>
            <p:nvPr>
              <p:custDataLst>
                <p:tags r:id="rId21"/>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6" action="ppaction://hlinksldjump" tooltip="377,17,“Two stage” ADE/REASON labeling model(labeling and classification),16"/>
            </p:cNvPr>
            <p:cNvSpPr/>
            <p:nvPr>
              <p:custDataLst>
                <p:tags r:id="rId22"/>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7" action="ppaction://hlinksldjump" tooltip="407,18,“Two stage” ADE/reason labeling model,17"/>
            </p:cNvPr>
            <p:cNvSpPr/>
            <p:nvPr>
              <p:custDataLst>
                <p:tags r:id="rId23"/>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8" action="ppaction://hlinksldjump" tooltip="413,19,Additional Annotation:clarification on submissions,18"/>
            </p:cNvPr>
            <p:cNvSpPr/>
            <p:nvPr>
              <p:custDataLst>
                <p:tags r:id="rId24"/>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9" action="ppaction://hlinksldjump" tooltip="381,20,Task 1 Results,19"/>
            </p:cNvPr>
            <p:cNvSpPr/>
            <p:nvPr>
              <p:custDataLst>
                <p:tags r:id="rId25"/>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70" action="ppaction://hlinksldjump" tooltip="387,21,OVerview,20"/>
            </p:cNvPr>
            <p:cNvSpPr txBox="1"/>
            <p:nvPr>
              <p:custDataLst>
                <p:tags r:id="rId26"/>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70" action="ppaction://hlinksldjump" tooltip="387,21,OVerview,20"/>
            </p:cNvPr>
            <p:cNvSpPr/>
            <p:nvPr>
              <p:custDataLst>
                <p:tags r:id="rId27"/>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1" action="ppaction://hlinksldjump" tooltip="392,22,Task 2 overview,21"/>
            </p:cNvPr>
            <p:cNvSpPr/>
            <p:nvPr>
              <p:custDataLst>
                <p:tags r:id="rId28"/>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2" action="ppaction://hlinksldjump" tooltip="398,23,Relation extraction methods,22"/>
            </p:cNvPr>
            <p:cNvSpPr/>
            <p:nvPr>
              <p:custDataLst>
                <p:tags r:id="rId29"/>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3" action="ppaction://hlinksldjump" tooltip="399,24,I. Identify possible relations,23"/>
            </p:cNvPr>
            <p:cNvSpPr/>
            <p:nvPr>
              <p:custDataLst>
                <p:tags r:id="rId30"/>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4" action="ppaction://hlinksldjump" tooltip="401,25,Relation extraction methods,24"/>
            </p:cNvPr>
            <p:cNvSpPr/>
            <p:nvPr>
              <p:custDataLst>
                <p:tags r:id="rId31"/>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5" action="ppaction://hlinksldjump" tooltip="402,26,II. Identify features,25"/>
            </p:cNvPr>
            <p:cNvSpPr/>
            <p:nvPr>
              <p:custDataLst>
                <p:tags r:id="rId32"/>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6" action="ppaction://hlinksldjump" tooltip="403,27,Text/Types of Candidate Entities,26"/>
            </p:cNvPr>
            <p:cNvSpPr/>
            <p:nvPr>
              <p:custDataLst>
                <p:tags r:id="rId33"/>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7" action="ppaction://hlinksldjump" tooltip="405,28,Entities between Candidate,27"/>
            </p:cNvPr>
            <p:cNvSpPr/>
            <p:nvPr>
              <p:custDataLst>
                <p:tags r:id="rId34"/>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8" action="ppaction://hlinksldjump" tooltip="404,29,Token / pos tags,28"/>
            </p:cNvPr>
            <p:cNvSpPr/>
            <p:nvPr>
              <p:custDataLst>
                <p:tags r:id="rId35"/>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9" action="ppaction://hlinksldjump" tooltip="415,30,Distance between,29"/>
            </p:cNvPr>
            <p:cNvSpPr/>
            <p:nvPr>
              <p:custDataLst>
                <p:tags r:id="rId36"/>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80" action="ppaction://hlinksldjump" tooltip="400,31,Relation extraction methods,30"/>
            </p:cNvPr>
            <p:cNvSpPr/>
            <p:nvPr>
              <p:custDataLst>
                <p:tags r:id="rId37"/>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1" action="ppaction://hlinksldjump" tooltip="406,32,III. Classification Logic,31"/>
            </p:cNvPr>
            <p:cNvSpPr/>
            <p:nvPr>
              <p:custDataLst>
                <p:tags r:id="rId38"/>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2" action="ppaction://hlinksldjump" tooltip="408,33,III. Relation model training,32"/>
            </p:cNvPr>
            <p:cNvSpPr/>
            <p:nvPr>
              <p:custDataLst>
                <p:tags r:id="rId39"/>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3" action="ppaction://hlinksldjump" tooltip="396,34,Task 2 results,33"/>
            </p:cNvPr>
            <p:cNvSpPr/>
            <p:nvPr>
              <p:custDataLst>
                <p:tags r:id="rId40"/>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4" action="ppaction://hlinksldjump" tooltip="397,35,OVerview,34"/>
            </p:cNvPr>
            <p:cNvSpPr txBox="1"/>
            <p:nvPr>
              <p:custDataLst>
                <p:tags r:id="rId41"/>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4" action="ppaction://hlinksldjump" tooltip="397,35,OVerview,34"/>
            </p:cNvPr>
            <p:cNvSpPr/>
            <p:nvPr>
              <p:custDataLst>
                <p:tags r:id="rId42"/>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5" action="ppaction://hlinksldjump" tooltip="393,36,Task 3 overview,35"/>
            </p:cNvPr>
            <p:cNvSpPr/>
            <p:nvPr>
              <p:custDataLst>
                <p:tags r:id="rId43"/>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6" action="ppaction://hlinksldjump" tooltip="395,37,Task 3 submission strategy,36"/>
            </p:cNvPr>
            <p:cNvSpPr/>
            <p:nvPr>
              <p:custDataLst>
                <p:tags r:id="rId44"/>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7" action="ppaction://hlinksldjump" tooltip="390,38,Task 3 Results,37"/>
            </p:cNvPr>
            <p:cNvSpPr/>
            <p:nvPr>
              <p:custDataLst>
                <p:tags r:id="rId45"/>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8" action="ppaction://hlinksldjump" tooltip="391,39,OVerview,38"/>
            </p:cNvPr>
            <p:cNvSpPr txBox="1"/>
            <p:nvPr>
              <p:custDataLst>
                <p:tags r:id="rId46"/>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8" action="ppaction://hlinksldjump" tooltip="391,39,OVerview,38"/>
            </p:cNvPr>
            <p:cNvSpPr/>
            <p:nvPr>
              <p:custDataLst>
                <p:tags r:id="rId47"/>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9" action="ppaction://hlinksldjump" tooltip="384,40,Conclusion and future work,39"/>
            </p:cNvPr>
            <p:cNvSpPr/>
            <p:nvPr>
              <p:custDataLst>
                <p:tags r:id="rId48"/>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129241829"/>
      </p:ext>
    </p:extLst>
  </p:cSld>
  <p:clrMapOvr>
    <a:masterClrMapping/>
  </p:clrMapOvr>
  <mc:AlternateContent xmlns:mc="http://schemas.openxmlformats.org/markup-compatibility/2006" xmlns:p14="http://schemas.microsoft.com/office/powerpoint/2010/main">
    <mc:Choice Requires="p14">
      <p:transition spd="med" p14:dur="700" advTm="2497">
        <p:fade/>
      </p:transition>
    </mc:Choice>
    <mc:Fallback xmlns="">
      <p:transition spd="med" advTm="249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Additional Annotation</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r>
              <a:rPr lang="en-US" sz="2800" dirty="0"/>
              <a:t>Team Goal: Push ADE/Reason performance</a:t>
            </a:r>
          </a:p>
          <a:p>
            <a:r>
              <a:rPr lang="en-US" sz="2800" dirty="0"/>
              <a:t>Performed rapid annotation:</a:t>
            </a:r>
          </a:p>
          <a:p>
            <a:pPr lvl="1"/>
            <a:r>
              <a:rPr lang="en-US" sz="2320" dirty="0"/>
              <a:t>Trained an initial model</a:t>
            </a:r>
          </a:p>
          <a:p>
            <a:pPr lvl="1"/>
            <a:r>
              <a:rPr lang="en-US" sz="2320" dirty="0"/>
              <a:t>Inference on thousands of unlabeled MIMIC documents</a:t>
            </a:r>
          </a:p>
          <a:p>
            <a:pPr lvl="1"/>
            <a:r>
              <a:rPr lang="en-US" sz="2320" dirty="0"/>
              <a:t>Stratified sample from low/mid/high of confidence ranges</a:t>
            </a:r>
          </a:p>
          <a:p>
            <a:pPr lvl="1"/>
            <a:r>
              <a:rPr lang="en-US" sz="2320" dirty="0"/>
              <a:t>Sampled more ADE (left) than Reason (right)</a:t>
            </a:r>
          </a:p>
        </p:txBody>
      </p:sp>
      <p:pic>
        <p:nvPicPr>
          <p:cNvPr id="3" name="Picture 2"/>
          <p:cNvPicPr>
            <a:picLocks noChangeAspect="1"/>
          </p:cNvPicPr>
          <p:nvPr/>
        </p:nvPicPr>
        <p:blipFill>
          <a:blip r:embed="rId50"/>
          <a:stretch>
            <a:fillRect/>
          </a:stretch>
        </p:blipFill>
        <p:spPr>
          <a:xfrm>
            <a:off x="1636295" y="4773666"/>
            <a:ext cx="4260264" cy="3082955"/>
          </a:xfrm>
          <a:prstGeom prst="rect">
            <a:avLst/>
          </a:prstGeom>
        </p:spPr>
      </p:pic>
      <p:pic>
        <p:nvPicPr>
          <p:cNvPr id="4" name="Picture 3"/>
          <p:cNvPicPr>
            <a:picLocks noChangeAspect="1"/>
          </p:cNvPicPr>
          <p:nvPr/>
        </p:nvPicPr>
        <p:blipFill>
          <a:blip r:embed="rId51"/>
          <a:stretch>
            <a:fillRect/>
          </a:stretch>
        </p:blipFill>
        <p:spPr>
          <a:xfrm>
            <a:off x="5950743" y="4823751"/>
            <a:ext cx="4660737" cy="3032870"/>
          </a:xfrm>
          <a:prstGeom prst="rect">
            <a:avLst/>
          </a:prstGeom>
        </p:spPr>
      </p:pic>
      <p:grpSp>
        <p:nvGrpSpPr>
          <p:cNvPr id="927" name="Group 926"/>
          <p:cNvGrpSpPr/>
          <p:nvPr>
            <p:custDataLst>
              <p:tags r:id="rId1"/>
            </p:custDataLst>
          </p:nvPr>
        </p:nvGrpSpPr>
        <p:grpSpPr>
          <a:xfrm>
            <a:off x="127000" y="76200"/>
            <a:ext cx="10718800" cy="431800"/>
            <a:chOff x="127000" y="76200"/>
            <a:chExt cx="10718800" cy="431800"/>
          </a:xfrm>
        </p:grpSpPr>
        <p:sp>
          <p:nvSpPr>
            <p:cNvPr id="881" name="TextBox 880">
              <a:hlinkClick r:id="rId52"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2" name="Oval 881">
              <a:hlinkClick r:id="rId52"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3" name="Oval 882">
              <a:hlinkClick r:id="rId53"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TextBox 883">
              <a:hlinkClick r:id="rId54"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5" name="Oval 884">
              <a:hlinkClick r:id="rId54"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6" name="Oval 885">
              <a:hlinkClick r:id="rId55"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TextBox 886">
              <a:hlinkClick r:id="rId56"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8" name="Oval 887">
              <a:hlinkClick r:id="rId56"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Oval 888">
              <a:hlinkClick r:id="rId57"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Oval 889">
              <a:hlinkClick r:id="rId58"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TextBox 890">
              <a:hlinkClick r:id="rId59"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2" name="Oval 891">
              <a:hlinkClick r:id="rId59"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0"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1"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2"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3"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4"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5"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6"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7"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8"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9"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Oval 902">
              <a:hlinkClick r:id="rId70"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TextBox 903">
              <a:hlinkClick r:id="rId71"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5" name="Oval 904">
              <a:hlinkClick r:id="rId71"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2"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3"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4"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5"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6"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7"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8"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9"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0"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1"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2"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83"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Oval 917">
              <a:hlinkClick r:id="rId84"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TextBox 918">
              <a:hlinkClick r:id="rId85"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20" name="Oval 919">
              <a:hlinkClick r:id="rId85"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6"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7"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Oval 922">
              <a:hlinkClick r:id="rId88"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TextBox 923">
              <a:hlinkClick r:id="rId89"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5" name="Oval 924">
              <a:hlinkClick r:id="rId89"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6" name="Oval 925">
              <a:hlinkClick r:id="rId90"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1547842"/>
      </p:ext>
    </p:extLst>
  </p:cSld>
  <p:clrMapOvr>
    <a:masterClrMapping/>
  </p:clrMapOvr>
  <mc:AlternateContent xmlns:mc="http://schemas.openxmlformats.org/markup-compatibility/2006" xmlns:p14="http://schemas.microsoft.com/office/powerpoint/2010/main">
    <mc:Choice Requires="p14">
      <p:transition spd="med" p14:dur="700" advTm="2497">
        <p:fade/>
      </p:transition>
    </mc:Choice>
    <mc:Fallback xmlns="">
      <p:transition spd="med" advTm="24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Additional Annotation (</a:t>
            </a:r>
            <a:r>
              <a:rPr lang="en-US" dirty="0" err="1"/>
              <a:t>cont</a:t>
            </a:r>
            <a:r>
              <a:rPr lang="en-US" dirty="0"/>
              <a:t>)</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r>
              <a:rPr lang="en-US" sz="2800" dirty="0"/>
              <a:t>Annotator reviewed snippets</a:t>
            </a:r>
          </a:p>
          <a:p>
            <a:pPr lvl="1"/>
            <a:r>
              <a:rPr lang="en-US" sz="2320" dirty="0"/>
              <a:t>Thank you Dave Kotter</a:t>
            </a:r>
          </a:p>
          <a:p>
            <a:r>
              <a:rPr lang="en-US" sz="2800" dirty="0"/>
              <a:t>Assigned either:</a:t>
            </a:r>
          </a:p>
          <a:p>
            <a:pPr lvl="1"/>
            <a:r>
              <a:rPr lang="en-US" sz="1840" dirty="0"/>
              <a:t>ADE only</a:t>
            </a:r>
          </a:p>
          <a:p>
            <a:pPr lvl="1"/>
            <a:r>
              <a:rPr lang="en-US" sz="1840" dirty="0"/>
              <a:t>Reason only</a:t>
            </a:r>
          </a:p>
          <a:p>
            <a:pPr lvl="1"/>
            <a:r>
              <a:rPr lang="en-US" sz="1840" dirty="0"/>
              <a:t>None, Both or “cannot determine”</a:t>
            </a:r>
          </a:p>
          <a:p>
            <a:r>
              <a:rPr lang="en-US" sz="2320" dirty="0"/>
              <a:t>Completed 1,321 snippets in 4 hours</a:t>
            </a:r>
          </a:p>
        </p:txBody>
      </p:sp>
      <p:pic>
        <p:nvPicPr>
          <p:cNvPr id="6" name="Picture 5"/>
          <p:cNvPicPr>
            <a:picLocks noChangeAspect="1"/>
          </p:cNvPicPr>
          <p:nvPr/>
        </p:nvPicPr>
        <p:blipFill>
          <a:blip r:embed="rId50"/>
          <a:stretch>
            <a:fillRect/>
          </a:stretch>
        </p:blipFill>
        <p:spPr>
          <a:xfrm>
            <a:off x="6652418" y="1641259"/>
            <a:ext cx="3894922" cy="340293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856248127"/>
              </p:ext>
            </p:extLst>
          </p:nvPr>
        </p:nvGraphicFramePr>
        <p:xfrm>
          <a:off x="1828800" y="5345660"/>
          <a:ext cx="7315200" cy="2120012"/>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132184201"/>
                    </a:ext>
                  </a:extLst>
                </a:gridCol>
                <a:gridCol w="3657600">
                  <a:extLst>
                    <a:ext uri="{9D8B030D-6E8A-4147-A177-3AD203B41FA5}">
                      <a16:colId xmlns:a16="http://schemas.microsoft.com/office/drawing/2014/main" val="160785202"/>
                    </a:ext>
                  </a:extLst>
                </a:gridCol>
              </a:tblGrid>
              <a:tr h="530003">
                <a:tc>
                  <a:txBody>
                    <a:bodyPr/>
                    <a:lstStyle/>
                    <a:p>
                      <a:r>
                        <a:rPr lang="en-US" dirty="0"/>
                        <a:t>Annotated Label</a:t>
                      </a:r>
                    </a:p>
                  </a:txBody>
                  <a:tcPr/>
                </a:tc>
                <a:tc>
                  <a:txBody>
                    <a:bodyPr/>
                    <a:lstStyle/>
                    <a:p>
                      <a:r>
                        <a:rPr lang="en-US" dirty="0"/>
                        <a:t>Count</a:t>
                      </a:r>
                    </a:p>
                  </a:txBody>
                  <a:tcPr/>
                </a:tc>
                <a:extLst>
                  <a:ext uri="{0D108BD9-81ED-4DB2-BD59-A6C34878D82A}">
                    <a16:rowId xmlns:a16="http://schemas.microsoft.com/office/drawing/2014/main" val="2237471272"/>
                  </a:ext>
                </a:extLst>
              </a:tr>
              <a:tr h="530003">
                <a:tc>
                  <a:txBody>
                    <a:bodyPr/>
                    <a:lstStyle/>
                    <a:p>
                      <a:r>
                        <a:rPr lang="en-US" dirty="0"/>
                        <a:t>ADE</a:t>
                      </a:r>
                    </a:p>
                  </a:txBody>
                  <a:tcPr/>
                </a:tc>
                <a:tc>
                  <a:txBody>
                    <a:bodyPr/>
                    <a:lstStyle/>
                    <a:p>
                      <a:r>
                        <a:rPr lang="en-US" dirty="0"/>
                        <a:t>784</a:t>
                      </a:r>
                    </a:p>
                  </a:txBody>
                  <a:tcPr/>
                </a:tc>
                <a:extLst>
                  <a:ext uri="{0D108BD9-81ED-4DB2-BD59-A6C34878D82A}">
                    <a16:rowId xmlns:a16="http://schemas.microsoft.com/office/drawing/2014/main" val="2550694305"/>
                  </a:ext>
                </a:extLst>
              </a:tr>
              <a:tr h="530003">
                <a:tc>
                  <a:txBody>
                    <a:bodyPr/>
                    <a:lstStyle/>
                    <a:p>
                      <a:r>
                        <a:rPr lang="en-US" dirty="0"/>
                        <a:t>Reason</a:t>
                      </a:r>
                    </a:p>
                  </a:txBody>
                  <a:tcPr/>
                </a:tc>
                <a:tc>
                  <a:txBody>
                    <a:bodyPr/>
                    <a:lstStyle/>
                    <a:p>
                      <a:r>
                        <a:rPr lang="en-US" dirty="0"/>
                        <a:t>303</a:t>
                      </a:r>
                    </a:p>
                  </a:txBody>
                  <a:tcPr/>
                </a:tc>
                <a:extLst>
                  <a:ext uri="{0D108BD9-81ED-4DB2-BD59-A6C34878D82A}">
                    <a16:rowId xmlns:a16="http://schemas.microsoft.com/office/drawing/2014/main" val="2173274214"/>
                  </a:ext>
                </a:extLst>
              </a:tr>
              <a:tr h="530003">
                <a:tc>
                  <a:txBody>
                    <a:bodyPr/>
                    <a:lstStyle/>
                    <a:p>
                      <a:r>
                        <a:rPr lang="en-US" dirty="0"/>
                        <a:t>Other</a:t>
                      </a:r>
                    </a:p>
                  </a:txBody>
                  <a:tcPr/>
                </a:tc>
                <a:tc>
                  <a:txBody>
                    <a:bodyPr/>
                    <a:lstStyle/>
                    <a:p>
                      <a:r>
                        <a:rPr lang="en-US" dirty="0"/>
                        <a:t>234</a:t>
                      </a:r>
                    </a:p>
                  </a:txBody>
                  <a:tcPr/>
                </a:tc>
                <a:extLst>
                  <a:ext uri="{0D108BD9-81ED-4DB2-BD59-A6C34878D82A}">
                    <a16:rowId xmlns:a16="http://schemas.microsoft.com/office/drawing/2014/main" val="2855011748"/>
                  </a:ext>
                </a:extLst>
              </a:tr>
            </a:tbl>
          </a:graphicData>
        </a:graphic>
      </p:graphicFrame>
      <p:grpSp>
        <p:nvGrpSpPr>
          <p:cNvPr id="927" name="Group 926"/>
          <p:cNvGrpSpPr/>
          <p:nvPr>
            <p:custDataLst>
              <p:tags r:id="rId1"/>
            </p:custDataLst>
          </p:nvPr>
        </p:nvGrpSpPr>
        <p:grpSpPr>
          <a:xfrm>
            <a:off x="127000" y="76200"/>
            <a:ext cx="10718800" cy="431800"/>
            <a:chOff x="127000" y="76200"/>
            <a:chExt cx="10718800" cy="431800"/>
          </a:xfrm>
        </p:grpSpPr>
        <p:sp>
          <p:nvSpPr>
            <p:cNvPr id="881" name="TextBox 880">
              <a:hlinkClick r:id="rId51" action="ppaction://hlinksldjump" tooltip="367,2,Overview,1"/>
            </p:cNvPr>
            <p:cNvSpPr txBox="1"/>
            <p:nvPr>
              <p:custDataLst>
                <p:tags r:id="rId2"/>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2" name="Oval 881">
              <a:hlinkClick r:id="rId51" action="ppaction://hlinksldjump" tooltip="367,2,Overview,1"/>
            </p:cNvPr>
            <p:cNvSpPr/>
            <p:nvPr>
              <p:custDataLst>
                <p:tags r:id="rId3"/>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3" name="Oval 882">
              <a:hlinkClick r:id="rId52" action="ppaction://hlinksldjump" tooltip="376,3,Thanks,2"/>
            </p:cNvPr>
            <p:cNvSpPr/>
            <p:nvPr>
              <p:custDataLst>
                <p:tags r:id="rId4"/>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TextBox 883">
              <a:hlinkClick r:id="rId53" action="ppaction://hlinksldjump" tooltip="409,4,Background,3"/>
            </p:cNvPr>
            <p:cNvSpPr txBox="1"/>
            <p:nvPr>
              <p:custDataLst>
                <p:tags r:id="rId5"/>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5" name="Oval 884">
              <a:hlinkClick r:id="rId53" action="ppaction://hlinksldjump" tooltip="409,4,Background,3"/>
            </p:cNvPr>
            <p:cNvSpPr/>
            <p:nvPr>
              <p:custDataLst>
                <p:tags r:id="rId6"/>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6" name="Oval 885">
              <a:hlinkClick r:id="rId54" action="ppaction://hlinksldjump" tooltip="414,5,Background : Submissions,4"/>
            </p:cNvPr>
            <p:cNvSpPr/>
            <p:nvPr>
              <p:custDataLst>
                <p:tags r:id="rId7"/>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TextBox 886">
              <a:hlinkClick r:id="rId55" action="ppaction://hlinksldjump" tooltip="386,6,OVerview,5"/>
            </p:cNvPr>
            <p:cNvSpPr txBox="1"/>
            <p:nvPr>
              <p:custDataLst>
                <p:tags r:id="rId8"/>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8" name="Oval 887">
              <a:hlinkClick r:id="rId55" action="ppaction://hlinksldjump" tooltip="386,6,OVerview,5"/>
            </p:cNvPr>
            <p:cNvSpPr/>
            <p:nvPr>
              <p:custDataLst>
                <p:tags r:id="rId9"/>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Oval 888">
              <a:hlinkClick r:id="rId56" action="ppaction://hlinksldjump" tooltip="412,7,Additional Annotation,6"/>
            </p:cNvPr>
            <p:cNvSpPr/>
            <p:nvPr>
              <p:custDataLst>
                <p:tags r:id="rId10"/>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0" name="Oval 889">
              <a:hlinkClick r:id="rId57" action="ppaction://hlinksldjump" tooltip="416,8,Additional Annotation (cont),7"/>
            </p:cNvPr>
            <p:cNvSpPr/>
            <p:nvPr>
              <p:custDataLst>
                <p:tags r:id="rId11"/>
              </p:custDataLst>
            </p:nvPr>
          </p:nvSpPr>
          <p:spPr>
            <a:xfrm>
              <a:off x="164285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TextBox 890">
              <a:hlinkClick r:id="rId58" action="ppaction://hlinksldjump" tooltip="411,9,OVerview,8"/>
            </p:cNvPr>
            <p:cNvSpPr txBox="1"/>
            <p:nvPr>
              <p:custDataLst>
                <p:tags r:id="rId12"/>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2" name="Oval 891">
              <a:hlinkClick r:id="rId58" action="ppaction://hlinksldjump" tooltip="411,9,OVerview,8"/>
            </p:cNvPr>
            <p:cNvSpPr/>
            <p:nvPr>
              <p:custDataLst>
                <p:tags r:id="rId13"/>
              </p:custDataLst>
            </p:nvPr>
          </p:nvSpPr>
          <p:spPr>
            <a:xfrm>
              <a:off x="219361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59" action="ppaction://hlinksldjump" tooltip="385,10,Task 1 overview,9"/>
            </p:cNvPr>
            <p:cNvSpPr/>
            <p:nvPr>
              <p:custDataLst>
                <p:tags r:id="rId14"/>
              </p:custDataLst>
            </p:nvPr>
          </p:nvSpPr>
          <p:spPr>
            <a:xfrm>
              <a:off x="244055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0" action="ppaction://hlinksldjump" tooltip="378,11,Bi-LSTM-CRF,10"/>
            </p:cNvPr>
            <p:cNvSpPr/>
            <p:nvPr>
              <p:custDataLst>
                <p:tags r:id="rId15"/>
              </p:custDataLst>
            </p:nvPr>
          </p:nvSpPr>
          <p:spPr>
            <a:xfrm>
              <a:off x="268749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1" action="ppaction://hlinksldjump" tooltip="380,12,Augmented Bi-LSTM-CRF: Utilizing additional resources,11"/>
            </p:cNvPr>
            <p:cNvSpPr/>
            <p:nvPr>
              <p:custDataLst>
                <p:tags r:id="rId16"/>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2" action="ppaction://hlinksldjump" tooltip="372,13,Augmented Bi-LSTM-CRF:Resources for sequence feature tags,12"/>
            </p:cNvPr>
            <p:cNvSpPr/>
            <p:nvPr>
              <p:custDataLst>
                <p:tags r:id="rId17"/>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3" action="ppaction://hlinksldjump" tooltip="374,14,Augmented Bi-LSTM-CRF Example: Input with semantic representation tag features,13"/>
            </p:cNvPr>
            <p:cNvSpPr/>
            <p:nvPr>
              <p:custDataLst>
                <p:tags r:id="rId18"/>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4" action="ppaction://hlinksldjump" tooltip="410,15,Augmented Bi-LSTM-CRF Example: Input with semantic representation tag features,14"/>
            </p:cNvPr>
            <p:cNvSpPr/>
            <p:nvPr>
              <p:custDataLst>
                <p:tags r:id="rId19"/>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5" action="ppaction://hlinksldjump" tooltip="375,16,Augmented Bi-LSTM-CRF model,15"/>
            </p:cNvPr>
            <p:cNvSpPr/>
            <p:nvPr>
              <p:custDataLst>
                <p:tags r:id="rId20"/>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6" action="ppaction://hlinksldjump" tooltip="377,17,“Two stage” ADE/REASON labeling model(labeling and classification),16"/>
            </p:cNvPr>
            <p:cNvSpPr/>
            <p:nvPr>
              <p:custDataLst>
                <p:tags r:id="rId21"/>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7" action="ppaction://hlinksldjump" tooltip="407,18,“Two stage” ADE/reason labeling model,17"/>
            </p:cNvPr>
            <p:cNvSpPr/>
            <p:nvPr>
              <p:custDataLst>
                <p:tags r:id="rId22"/>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Oval 901">
              <a:hlinkClick r:id="rId68" action="ppaction://hlinksldjump" tooltip="413,19,Additional Annotation:clarification on submissions,18"/>
            </p:cNvPr>
            <p:cNvSpPr/>
            <p:nvPr>
              <p:custDataLst>
                <p:tags r:id="rId23"/>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3" name="Oval 902">
              <a:hlinkClick r:id="rId69" action="ppaction://hlinksldjump" tooltip="381,20,Task 1 Results,19"/>
            </p:cNvPr>
            <p:cNvSpPr/>
            <p:nvPr>
              <p:custDataLst>
                <p:tags r:id="rId24"/>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TextBox 903">
              <a:hlinkClick r:id="rId70" action="ppaction://hlinksldjump" tooltip="387,21,OVerview,20"/>
            </p:cNvPr>
            <p:cNvSpPr txBox="1"/>
            <p:nvPr>
              <p:custDataLst>
                <p:tags r:id="rId25"/>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5" name="Oval 904">
              <a:hlinkClick r:id="rId70" action="ppaction://hlinksldjump" tooltip="387,21,OVerview,20"/>
            </p:cNvPr>
            <p:cNvSpPr/>
            <p:nvPr>
              <p:custDataLst>
                <p:tags r:id="rId26"/>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1" action="ppaction://hlinksldjump" tooltip="392,22,Task 2 overview,21"/>
            </p:cNvPr>
            <p:cNvSpPr/>
            <p:nvPr>
              <p:custDataLst>
                <p:tags r:id="rId27"/>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2" action="ppaction://hlinksldjump" tooltip="398,23,Relation extraction methods,22"/>
            </p:cNvPr>
            <p:cNvSpPr/>
            <p:nvPr>
              <p:custDataLst>
                <p:tags r:id="rId28"/>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3" action="ppaction://hlinksldjump" tooltip="399,24,I. Identify possible relations,23"/>
            </p:cNvPr>
            <p:cNvSpPr/>
            <p:nvPr>
              <p:custDataLst>
                <p:tags r:id="rId29"/>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4" action="ppaction://hlinksldjump" tooltip="401,25,Relation extraction methods,24"/>
            </p:cNvPr>
            <p:cNvSpPr/>
            <p:nvPr>
              <p:custDataLst>
                <p:tags r:id="rId30"/>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5" action="ppaction://hlinksldjump" tooltip="402,26,II. Identify features,25"/>
            </p:cNvPr>
            <p:cNvSpPr/>
            <p:nvPr>
              <p:custDataLst>
                <p:tags r:id="rId31"/>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6" action="ppaction://hlinksldjump" tooltip="403,27,Text/Types of Candidate Entities,26"/>
            </p:cNvPr>
            <p:cNvSpPr/>
            <p:nvPr>
              <p:custDataLst>
                <p:tags r:id="rId32"/>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7" action="ppaction://hlinksldjump" tooltip="405,28,Entities between Candidate,27"/>
            </p:cNvPr>
            <p:cNvSpPr/>
            <p:nvPr>
              <p:custDataLst>
                <p:tags r:id="rId33"/>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78" action="ppaction://hlinksldjump" tooltip="404,29,Token / pos tags,28"/>
            </p:cNvPr>
            <p:cNvSpPr/>
            <p:nvPr>
              <p:custDataLst>
                <p:tags r:id="rId34"/>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79" action="ppaction://hlinksldjump" tooltip="415,30,Distance between,29"/>
            </p:cNvPr>
            <p:cNvSpPr/>
            <p:nvPr>
              <p:custDataLst>
                <p:tags r:id="rId35"/>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0" action="ppaction://hlinksldjump" tooltip="400,31,Relation extraction methods,30"/>
            </p:cNvPr>
            <p:cNvSpPr/>
            <p:nvPr>
              <p:custDataLst>
                <p:tags r:id="rId36"/>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1" action="ppaction://hlinksldjump" tooltip="406,32,III. Classification Logic,31"/>
            </p:cNvPr>
            <p:cNvSpPr/>
            <p:nvPr>
              <p:custDataLst>
                <p:tags r:id="rId37"/>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Oval 916">
              <a:hlinkClick r:id="rId82" action="ppaction://hlinksldjump" tooltip="408,33,III. Relation model training,32"/>
            </p:cNvPr>
            <p:cNvSpPr/>
            <p:nvPr>
              <p:custDataLst>
                <p:tags r:id="rId38"/>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8" name="Oval 917">
              <a:hlinkClick r:id="rId83" action="ppaction://hlinksldjump" tooltip="396,34,Task 2 results,33"/>
            </p:cNvPr>
            <p:cNvSpPr/>
            <p:nvPr>
              <p:custDataLst>
                <p:tags r:id="rId39"/>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TextBox 918">
              <a:hlinkClick r:id="rId84" action="ppaction://hlinksldjump" tooltip="397,35,OVerview,34"/>
            </p:cNvPr>
            <p:cNvSpPr txBox="1"/>
            <p:nvPr>
              <p:custDataLst>
                <p:tags r:id="rId40"/>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20" name="Oval 919">
              <a:hlinkClick r:id="rId84" action="ppaction://hlinksldjump" tooltip="397,35,OVerview,34"/>
            </p:cNvPr>
            <p:cNvSpPr/>
            <p:nvPr>
              <p:custDataLst>
                <p:tags r:id="rId41"/>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5" action="ppaction://hlinksldjump" tooltip="393,36,Task 3 overview,35"/>
            </p:cNvPr>
            <p:cNvSpPr/>
            <p:nvPr>
              <p:custDataLst>
                <p:tags r:id="rId42"/>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Oval 921">
              <a:hlinkClick r:id="rId86" action="ppaction://hlinksldjump" tooltip="395,37,Task 3 submission strategy,36"/>
            </p:cNvPr>
            <p:cNvSpPr/>
            <p:nvPr>
              <p:custDataLst>
                <p:tags r:id="rId43"/>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 name="Oval 922">
              <a:hlinkClick r:id="rId87" action="ppaction://hlinksldjump" tooltip="390,38,Task 3 Results,37"/>
            </p:cNvPr>
            <p:cNvSpPr/>
            <p:nvPr>
              <p:custDataLst>
                <p:tags r:id="rId44"/>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TextBox 923">
              <a:hlinkClick r:id="rId88" action="ppaction://hlinksldjump" tooltip="391,39,OVerview,38"/>
            </p:cNvPr>
            <p:cNvSpPr txBox="1"/>
            <p:nvPr>
              <p:custDataLst>
                <p:tags r:id="rId45"/>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5" name="Oval 924">
              <a:hlinkClick r:id="rId88" action="ppaction://hlinksldjump" tooltip="391,39,OVerview,38"/>
            </p:cNvPr>
            <p:cNvSpPr/>
            <p:nvPr>
              <p:custDataLst>
                <p:tags r:id="rId46"/>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6" name="Oval 925">
              <a:hlinkClick r:id="rId89" action="ppaction://hlinksldjump" tooltip="384,40,Conclusion and future work,39"/>
            </p:cNvPr>
            <p:cNvSpPr/>
            <p:nvPr>
              <p:custDataLst>
                <p:tags r:id="rId47"/>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0976554"/>
      </p:ext>
    </p:extLst>
  </p:cSld>
  <p:clrMapOvr>
    <a:masterClrMapping/>
  </p:clrMapOvr>
  <mc:AlternateContent xmlns:mc="http://schemas.openxmlformats.org/markup-compatibility/2006" xmlns:p14="http://schemas.microsoft.com/office/powerpoint/2010/main">
    <mc:Choice Requires="p14">
      <p:transition spd="med" p14:dur="700" advTm="2497">
        <p:fade/>
      </p:transition>
    </mc:Choice>
    <mc:Fallback xmlns="">
      <p:transition spd="med" advTm="24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OVerview</a:t>
            </a:r>
            <a:endParaRPr lang="en-US" dirty="0">
              <a:solidFill>
                <a:schemeClr val="bg1">
                  <a:lumMod val="50000"/>
                </a:schemeClr>
              </a:solidFill>
            </a:endParaRPr>
          </a:p>
        </p:txBody>
      </p:sp>
      <p:sp>
        <p:nvSpPr>
          <p:cNvPr id="5" name="Content Placeholder 4"/>
          <p:cNvSpPr>
            <a:spLocks noGrp="1"/>
          </p:cNvSpPr>
          <p:nvPr>
            <p:ph sz="half" idx="1"/>
          </p:nvPr>
        </p:nvSpPr>
        <p:spPr>
          <a:prstGeom prst="rect">
            <a:avLst/>
          </a:prstGeom>
        </p:spPr>
        <p:txBody>
          <a:bodyPr/>
          <a:lstStyle/>
          <a:p>
            <a:r>
              <a:rPr lang="en-US" sz="2800" dirty="0"/>
              <a:t>Background</a:t>
            </a:r>
          </a:p>
          <a:p>
            <a:r>
              <a:rPr lang="en-US" sz="2800" dirty="0"/>
              <a:t>Additional Annotation</a:t>
            </a:r>
          </a:p>
          <a:p>
            <a:r>
              <a:rPr lang="en-US" sz="2800" b="1" dirty="0"/>
              <a:t>Task 1: Named Entity Recognition</a:t>
            </a:r>
          </a:p>
          <a:p>
            <a:r>
              <a:rPr lang="en-US" sz="2800" dirty="0"/>
              <a:t>Task 2: Relation Extraction</a:t>
            </a:r>
          </a:p>
          <a:p>
            <a:r>
              <a:rPr lang="en-US" sz="2800" dirty="0"/>
              <a:t>Task 3: End-to-end</a:t>
            </a:r>
          </a:p>
          <a:p>
            <a:r>
              <a:rPr lang="en-US" sz="2800" dirty="0"/>
              <a:t>Conclusion and Future Work</a:t>
            </a:r>
          </a:p>
        </p:txBody>
      </p:sp>
      <p:grpSp>
        <p:nvGrpSpPr>
          <p:cNvPr id="925" name="Group 924"/>
          <p:cNvGrpSpPr/>
          <p:nvPr>
            <p:custDataLst>
              <p:tags r:id="rId2"/>
            </p:custDataLst>
          </p:nvPr>
        </p:nvGrpSpPr>
        <p:grpSpPr>
          <a:xfrm>
            <a:off x="127000" y="76200"/>
            <a:ext cx="10718800" cy="431800"/>
            <a:chOff x="127000" y="76200"/>
            <a:chExt cx="10718800" cy="431800"/>
          </a:xfrm>
        </p:grpSpPr>
        <p:sp>
          <p:nvSpPr>
            <p:cNvPr id="879" name="TextBox 878">
              <a:hlinkClick r:id="rId51" action="ppaction://hlinksldjump" tooltip="367,2,Overview,1"/>
            </p:cNvPr>
            <p:cNvSpPr txBox="1"/>
            <p:nvPr>
              <p:custDataLst>
                <p:tags r:id="rId3"/>
              </p:custDataLst>
            </p:nvPr>
          </p:nvSpPr>
          <p:spPr>
            <a:xfrm>
              <a:off x="127000" y="76200"/>
              <a:ext cx="429195"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Intro</a:t>
              </a:r>
            </a:p>
          </p:txBody>
        </p:sp>
        <p:sp>
          <p:nvSpPr>
            <p:cNvPr id="880" name="Oval 879">
              <a:hlinkClick r:id="rId51" action="ppaction://hlinksldjump" tooltip="367,2,Overview,1"/>
            </p:cNvPr>
            <p:cNvSpPr/>
            <p:nvPr>
              <p:custDataLst>
                <p:tags r:id="rId4"/>
              </p:custDataLst>
            </p:nvPr>
          </p:nvSpPr>
          <p:spPr>
            <a:xfrm>
              <a:off x="14306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1" name="Oval 880">
              <a:hlinkClick r:id="rId52" action="ppaction://hlinksldjump" tooltip="376,3,Thanks,2"/>
            </p:cNvPr>
            <p:cNvSpPr/>
            <p:nvPr>
              <p:custDataLst>
                <p:tags r:id="rId5"/>
              </p:custDataLst>
            </p:nvPr>
          </p:nvSpPr>
          <p:spPr>
            <a:xfrm>
              <a:off x="28613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2" name="TextBox 881">
              <a:hlinkClick r:id="rId53" action="ppaction://hlinksldjump" tooltip="409,4,Background,3"/>
            </p:cNvPr>
            <p:cNvSpPr txBox="1"/>
            <p:nvPr>
              <p:custDataLst>
                <p:tags r:id="rId6"/>
              </p:custDataLst>
            </p:nvPr>
          </p:nvSpPr>
          <p:spPr>
            <a:xfrm>
              <a:off x="68319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Background</a:t>
              </a:r>
            </a:p>
          </p:txBody>
        </p:sp>
        <p:sp>
          <p:nvSpPr>
            <p:cNvPr id="883" name="Oval 882">
              <a:hlinkClick r:id="rId53" action="ppaction://hlinksldjump" tooltip="409,4,Background,3"/>
            </p:cNvPr>
            <p:cNvSpPr/>
            <p:nvPr>
              <p:custDataLst>
                <p:tags r:id="rId7"/>
              </p:custDataLst>
            </p:nvPr>
          </p:nvSpPr>
          <p:spPr>
            <a:xfrm>
              <a:off x="699260"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4" name="Oval 883">
              <a:hlinkClick r:id="rId54" action="ppaction://hlinksldjump" tooltip="414,5,Background : Submissions,4"/>
            </p:cNvPr>
            <p:cNvSpPr/>
            <p:nvPr>
              <p:custDataLst>
                <p:tags r:id="rId8"/>
              </p:custDataLst>
            </p:nvPr>
          </p:nvSpPr>
          <p:spPr>
            <a:xfrm>
              <a:off x="842325"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5" name="TextBox 884">
              <a:hlinkClick r:id="rId55" action="ppaction://hlinksldjump" tooltip="386,6,OVerview,5"/>
            </p:cNvPr>
            <p:cNvSpPr txBox="1"/>
            <p:nvPr>
              <p:custDataLst>
                <p:tags r:id="rId9"/>
              </p:custDataLst>
            </p:nvPr>
          </p:nvSpPr>
          <p:spPr>
            <a:xfrm>
              <a:off x="1239390" y="76200"/>
              <a:ext cx="707292"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Annotation</a:t>
              </a:r>
            </a:p>
          </p:txBody>
        </p:sp>
        <p:sp>
          <p:nvSpPr>
            <p:cNvPr id="886" name="Oval 885">
              <a:hlinkClick r:id="rId55" action="ppaction://hlinksldjump" tooltip="386,6,OVerview,5"/>
            </p:cNvPr>
            <p:cNvSpPr/>
            <p:nvPr>
              <p:custDataLst>
                <p:tags r:id="rId10"/>
              </p:custDataLst>
            </p:nvPr>
          </p:nvSpPr>
          <p:spPr>
            <a:xfrm>
              <a:off x="1289213"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7" name="Oval 886">
              <a:hlinkClick r:id="rId56" action="ppaction://hlinksldjump" tooltip="412,7,Additional Annotation,6"/>
            </p:cNvPr>
            <p:cNvSpPr/>
            <p:nvPr>
              <p:custDataLst>
                <p:tags r:id="rId11"/>
              </p:custDataLst>
            </p:nvPr>
          </p:nvSpPr>
          <p:spPr>
            <a:xfrm>
              <a:off x="1466036"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8" name="Oval 887">
              <a:hlinkClick r:id="rId57" action="ppaction://hlinksldjump" tooltip="416,8,Additional Annotation (cont),7"/>
            </p:cNvPr>
            <p:cNvSpPr/>
            <p:nvPr>
              <p:custDataLst>
                <p:tags r:id="rId12"/>
              </p:custDataLst>
            </p:nvPr>
          </p:nvSpPr>
          <p:spPr>
            <a:xfrm>
              <a:off x="1642859" y="254000"/>
              <a:ext cx="254000" cy="254000"/>
            </a:xfrm>
            <a:prstGeom prst="ellipse">
              <a:avLst/>
            </a:prstGeom>
            <a:gradFill flip="none" rotWithShape="1">
              <a:gsLst>
                <a:gs pos="0">
                  <a:srgbClr val="F2DCDB"/>
                </a:gs>
                <a:gs pos="100000">
                  <a:schemeClr val="accent1">
                    <a:tint val="50000"/>
                    <a:shade val="100000"/>
                    <a:satMod val="350000"/>
                  </a:schemeClr>
                </a:gs>
              </a:gsLst>
              <a:lin ang="16200000" scaled="0"/>
              <a:tileRect/>
            </a:gradFill>
            <a:ln>
              <a:solidFill>
                <a:srgbClr val="F2DCD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9" name="TextBox 888">
              <a:hlinkClick r:id="rId58" action="ppaction://hlinksldjump" tooltip="411,9,OVerview,8"/>
            </p:cNvPr>
            <p:cNvSpPr txBox="1"/>
            <p:nvPr>
              <p:custDataLst>
                <p:tags r:id="rId13"/>
              </p:custDataLst>
            </p:nvPr>
          </p:nvSpPr>
          <p:spPr>
            <a:xfrm>
              <a:off x="2073682" y="76200"/>
              <a:ext cx="3210169"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1 (NER)</a:t>
              </a:r>
            </a:p>
          </p:txBody>
        </p:sp>
        <p:sp>
          <p:nvSpPr>
            <p:cNvPr id="890" name="Oval 889">
              <a:hlinkClick r:id="rId58" action="ppaction://hlinksldjump" tooltip="411,9,OVerview,8"/>
            </p:cNvPr>
            <p:cNvSpPr/>
            <p:nvPr>
              <p:custDataLst>
                <p:tags r:id="rId14"/>
              </p:custDataLst>
            </p:nvPr>
          </p:nvSpPr>
          <p:spPr>
            <a:xfrm>
              <a:off x="219361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1" name="Oval 890">
              <a:hlinkClick r:id="rId59" action="ppaction://hlinksldjump" tooltip="385,10,Task 1 overview,9"/>
            </p:cNvPr>
            <p:cNvSpPr/>
            <p:nvPr>
              <p:custDataLst>
                <p:tags r:id="rId15"/>
              </p:custDataLst>
            </p:nvPr>
          </p:nvSpPr>
          <p:spPr>
            <a:xfrm>
              <a:off x="244055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2" name="Oval 891">
              <a:hlinkClick r:id="rId60" action="ppaction://hlinksldjump" tooltip="378,11,Bi-LSTM-CRF,10"/>
            </p:cNvPr>
            <p:cNvSpPr/>
            <p:nvPr>
              <p:custDataLst>
                <p:tags r:id="rId16"/>
              </p:custDataLst>
            </p:nvPr>
          </p:nvSpPr>
          <p:spPr>
            <a:xfrm>
              <a:off x="268749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3" name="Oval 892">
              <a:hlinkClick r:id="rId61" action="ppaction://hlinksldjump" tooltip="380,12,Augmented Bi-LSTM-CRF: Utilizing additional resources,11"/>
            </p:cNvPr>
            <p:cNvSpPr/>
            <p:nvPr>
              <p:custDataLst>
                <p:tags r:id="rId17"/>
              </p:custDataLst>
            </p:nvPr>
          </p:nvSpPr>
          <p:spPr>
            <a:xfrm>
              <a:off x="29344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4" name="Oval 893">
              <a:hlinkClick r:id="rId62" action="ppaction://hlinksldjump" tooltip="372,13,Augmented Bi-LSTM-CRF:Resources for sequence feature tags,12"/>
            </p:cNvPr>
            <p:cNvSpPr/>
            <p:nvPr>
              <p:custDataLst>
                <p:tags r:id="rId18"/>
              </p:custDataLst>
            </p:nvPr>
          </p:nvSpPr>
          <p:spPr>
            <a:xfrm>
              <a:off x="3181363" y="254000"/>
              <a:ext cx="253999"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5" name="Oval 894">
              <a:hlinkClick r:id="rId63" action="ppaction://hlinksldjump" tooltip="374,14,Augmented Bi-LSTM-CRF Example: Input with semantic representation tag features,13"/>
            </p:cNvPr>
            <p:cNvSpPr/>
            <p:nvPr>
              <p:custDataLst>
                <p:tags r:id="rId19"/>
              </p:custDataLst>
            </p:nvPr>
          </p:nvSpPr>
          <p:spPr>
            <a:xfrm>
              <a:off x="342829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6" name="Oval 895">
              <a:hlinkClick r:id="rId64" action="ppaction://hlinksldjump" tooltip="410,15,Augmented Bi-LSTM-CRF Example: Input with semantic representation tag features,14"/>
            </p:cNvPr>
            <p:cNvSpPr/>
            <p:nvPr>
              <p:custDataLst>
                <p:tags r:id="rId20"/>
              </p:custDataLst>
            </p:nvPr>
          </p:nvSpPr>
          <p:spPr>
            <a:xfrm>
              <a:off x="36752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7" name="Oval 896">
              <a:hlinkClick r:id="rId65" action="ppaction://hlinksldjump" tooltip="375,16,Augmented Bi-LSTM-CRF model,15"/>
            </p:cNvPr>
            <p:cNvSpPr/>
            <p:nvPr>
              <p:custDataLst>
                <p:tags r:id="rId21"/>
              </p:custDataLst>
            </p:nvPr>
          </p:nvSpPr>
          <p:spPr>
            <a:xfrm>
              <a:off x="392217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8" name="Oval 897">
              <a:hlinkClick r:id="rId66" action="ppaction://hlinksldjump" tooltip="377,17,“Two stage” ADE/REASON labeling model(labeling and classification),16"/>
            </p:cNvPr>
            <p:cNvSpPr/>
            <p:nvPr>
              <p:custDataLst>
                <p:tags r:id="rId22"/>
              </p:custDataLst>
            </p:nvPr>
          </p:nvSpPr>
          <p:spPr>
            <a:xfrm>
              <a:off x="416910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9" name="Oval 898">
              <a:hlinkClick r:id="rId67" action="ppaction://hlinksldjump" tooltip="407,18,“Two stage” ADE/reason labeling model,17"/>
            </p:cNvPr>
            <p:cNvSpPr/>
            <p:nvPr>
              <p:custDataLst>
                <p:tags r:id="rId23"/>
              </p:custDataLst>
            </p:nvPr>
          </p:nvSpPr>
          <p:spPr>
            <a:xfrm>
              <a:off x="441604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0" name="Oval 899">
              <a:hlinkClick r:id="rId68" action="ppaction://hlinksldjump" tooltip="413,19,Additional Annotation:clarification on submissions,18"/>
            </p:cNvPr>
            <p:cNvSpPr/>
            <p:nvPr>
              <p:custDataLst>
                <p:tags r:id="rId24"/>
              </p:custDataLst>
            </p:nvPr>
          </p:nvSpPr>
          <p:spPr>
            <a:xfrm>
              <a:off x="46629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1" name="Oval 900">
              <a:hlinkClick r:id="rId69" action="ppaction://hlinksldjump" tooltip="381,20,Task 1 Results,19"/>
            </p:cNvPr>
            <p:cNvSpPr/>
            <p:nvPr>
              <p:custDataLst>
                <p:tags r:id="rId25"/>
              </p:custDataLst>
            </p:nvPr>
          </p:nvSpPr>
          <p:spPr>
            <a:xfrm>
              <a:off x="49099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2" name="TextBox 901">
              <a:hlinkClick r:id="rId70" action="ppaction://hlinksldjump" tooltip="387,21,OVerview,20"/>
            </p:cNvPr>
            <p:cNvSpPr txBox="1"/>
            <p:nvPr>
              <p:custDataLst>
                <p:tags r:id="rId26"/>
              </p:custDataLst>
            </p:nvPr>
          </p:nvSpPr>
          <p:spPr>
            <a:xfrm>
              <a:off x="5410852" y="76200"/>
              <a:ext cx="3766364" cy="184666"/>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2 (RE)</a:t>
              </a:r>
            </a:p>
          </p:txBody>
        </p:sp>
        <p:sp>
          <p:nvSpPr>
            <p:cNvPr id="903" name="Oval 902">
              <a:hlinkClick r:id="rId70" action="ppaction://hlinksldjump" tooltip="387,21,OVerview,20"/>
            </p:cNvPr>
            <p:cNvSpPr/>
            <p:nvPr>
              <p:custDataLst>
                <p:tags r:id="rId27"/>
              </p:custDataLst>
            </p:nvPr>
          </p:nvSpPr>
          <p:spPr>
            <a:xfrm>
              <a:off x="5534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4" name="Oval 903">
              <a:hlinkClick r:id="rId71" action="ppaction://hlinksldjump" tooltip="392,22,Task 2 overview,21"/>
            </p:cNvPr>
            <p:cNvSpPr/>
            <p:nvPr>
              <p:custDataLst>
                <p:tags r:id="rId28"/>
              </p:custDataLst>
            </p:nvPr>
          </p:nvSpPr>
          <p:spPr>
            <a:xfrm>
              <a:off x="5786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5" name="Oval 904">
              <a:hlinkClick r:id="rId72" action="ppaction://hlinksldjump" tooltip="398,23,Relation extraction methods,22"/>
            </p:cNvPr>
            <p:cNvSpPr/>
            <p:nvPr>
              <p:custDataLst>
                <p:tags r:id="rId29"/>
              </p:custDataLst>
            </p:nvPr>
          </p:nvSpPr>
          <p:spPr>
            <a:xfrm>
              <a:off x="603712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6" name="Oval 905">
              <a:hlinkClick r:id="rId73" action="ppaction://hlinksldjump" tooltip="399,24,I. Identify possible relations,23"/>
            </p:cNvPr>
            <p:cNvSpPr/>
            <p:nvPr>
              <p:custDataLst>
                <p:tags r:id="rId30"/>
              </p:custDataLst>
            </p:nvPr>
          </p:nvSpPr>
          <p:spPr>
            <a:xfrm>
              <a:off x="628821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7" name="Oval 906">
              <a:hlinkClick r:id="rId74" action="ppaction://hlinksldjump" tooltip="401,25,Relation extraction methods,24"/>
            </p:cNvPr>
            <p:cNvSpPr/>
            <p:nvPr>
              <p:custDataLst>
                <p:tags r:id="rId31"/>
              </p:custDataLst>
            </p:nvPr>
          </p:nvSpPr>
          <p:spPr>
            <a:xfrm>
              <a:off x="6539306"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8" name="Oval 907">
              <a:hlinkClick r:id="rId75" action="ppaction://hlinksldjump" tooltip="402,26,II. Identify features,25"/>
            </p:cNvPr>
            <p:cNvSpPr/>
            <p:nvPr>
              <p:custDataLst>
                <p:tags r:id="rId32"/>
              </p:custDataLst>
            </p:nvPr>
          </p:nvSpPr>
          <p:spPr>
            <a:xfrm>
              <a:off x="679039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9" name="Oval 908">
              <a:hlinkClick r:id="rId76" action="ppaction://hlinksldjump" tooltip="403,27,Text/Types of Candidate Entities,26"/>
            </p:cNvPr>
            <p:cNvSpPr/>
            <p:nvPr>
              <p:custDataLst>
                <p:tags r:id="rId33"/>
              </p:custDataLst>
            </p:nvPr>
          </p:nvSpPr>
          <p:spPr>
            <a:xfrm>
              <a:off x="7041488"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0" name="Oval 909">
              <a:hlinkClick r:id="rId77" action="ppaction://hlinksldjump" tooltip="405,28,Entities between Candidate,27"/>
            </p:cNvPr>
            <p:cNvSpPr/>
            <p:nvPr>
              <p:custDataLst>
                <p:tags r:id="rId34"/>
              </p:custDataLst>
            </p:nvPr>
          </p:nvSpPr>
          <p:spPr>
            <a:xfrm>
              <a:off x="729257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1" name="Oval 910">
              <a:hlinkClick r:id="rId78" action="ppaction://hlinksldjump" tooltip="404,29,Token / pos tags,28"/>
            </p:cNvPr>
            <p:cNvSpPr/>
            <p:nvPr>
              <p:custDataLst>
                <p:tags r:id="rId35"/>
              </p:custDataLst>
            </p:nvPr>
          </p:nvSpPr>
          <p:spPr>
            <a:xfrm>
              <a:off x="7543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2" name="Oval 911">
              <a:hlinkClick r:id="rId79" action="ppaction://hlinksldjump" tooltip="415,30,Distance between,29"/>
            </p:cNvPr>
            <p:cNvSpPr/>
            <p:nvPr>
              <p:custDataLst>
                <p:tags r:id="rId36"/>
              </p:custDataLst>
            </p:nvPr>
          </p:nvSpPr>
          <p:spPr>
            <a:xfrm>
              <a:off x="7794761"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3" name="Oval 912">
              <a:hlinkClick r:id="rId80" action="ppaction://hlinksldjump" tooltip="400,31,Relation extraction methods,30"/>
            </p:cNvPr>
            <p:cNvSpPr/>
            <p:nvPr>
              <p:custDataLst>
                <p:tags r:id="rId37"/>
              </p:custDataLst>
            </p:nvPr>
          </p:nvSpPr>
          <p:spPr>
            <a:xfrm>
              <a:off x="804585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4" name="Oval 913">
              <a:hlinkClick r:id="rId81" action="ppaction://hlinksldjump" tooltip="406,32,III. Classification Logic,31"/>
            </p:cNvPr>
            <p:cNvSpPr/>
            <p:nvPr>
              <p:custDataLst>
                <p:tags r:id="rId38"/>
              </p:custDataLst>
            </p:nvPr>
          </p:nvSpPr>
          <p:spPr>
            <a:xfrm>
              <a:off x="829694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5" name="Oval 914">
              <a:hlinkClick r:id="rId82" action="ppaction://hlinksldjump" tooltip="408,33,III. Relation model training,32"/>
            </p:cNvPr>
            <p:cNvSpPr/>
            <p:nvPr>
              <p:custDataLst>
                <p:tags r:id="rId39"/>
              </p:custDataLst>
            </p:nvPr>
          </p:nvSpPr>
          <p:spPr>
            <a:xfrm>
              <a:off x="8548033"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6" name="Oval 915">
              <a:hlinkClick r:id="rId83" action="ppaction://hlinksldjump" tooltip="396,34,Task 2 results,33"/>
            </p:cNvPr>
            <p:cNvSpPr/>
            <p:nvPr>
              <p:custDataLst>
                <p:tags r:id="rId40"/>
              </p:custDataLst>
            </p:nvPr>
          </p:nvSpPr>
          <p:spPr>
            <a:xfrm>
              <a:off x="879912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7" name="TextBox 916">
              <a:hlinkClick r:id="rId84" action="ppaction://hlinksldjump" tooltip="397,35,OVerview,34"/>
            </p:cNvPr>
            <p:cNvSpPr txBox="1"/>
            <p:nvPr>
              <p:custDataLst>
                <p:tags r:id="rId41"/>
              </p:custDataLst>
            </p:nvPr>
          </p:nvSpPr>
          <p:spPr>
            <a:xfrm>
              <a:off x="9304216" y="76200"/>
              <a:ext cx="985390"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Task 3 (integrated)</a:t>
              </a:r>
            </a:p>
          </p:txBody>
        </p:sp>
        <p:sp>
          <p:nvSpPr>
            <p:cNvPr id="918" name="Oval 917">
              <a:hlinkClick r:id="rId84" action="ppaction://hlinksldjump" tooltip="397,35,OVerview,34"/>
            </p:cNvPr>
            <p:cNvSpPr/>
            <p:nvPr>
              <p:custDataLst>
                <p:tags r:id="rId42"/>
              </p:custDataLst>
            </p:nvPr>
          </p:nvSpPr>
          <p:spPr>
            <a:xfrm>
              <a:off x="9374294"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9" name="Oval 918">
              <a:hlinkClick r:id="rId85" action="ppaction://hlinksldjump" tooltip="393,36,Task 3 overview,35"/>
            </p:cNvPr>
            <p:cNvSpPr/>
            <p:nvPr>
              <p:custDataLst>
                <p:tags r:id="rId43"/>
              </p:custDataLst>
            </p:nvPr>
          </p:nvSpPr>
          <p:spPr>
            <a:xfrm>
              <a:off x="9571372"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0" name="Oval 919">
              <a:hlinkClick r:id="rId86" action="ppaction://hlinksldjump" tooltip="395,37,Task 3 submission strategy,36"/>
            </p:cNvPr>
            <p:cNvSpPr/>
            <p:nvPr>
              <p:custDataLst>
                <p:tags r:id="rId44"/>
              </p:custDataLst>
            </p:nvPr>
          </p:nvSpPr>
          <p:spPr>
            <a:xfrm>
              <a:off x="9768449"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1" name="Oval 920">
              <a:hlinkClick r:id="rId87" action="ppaction://hlinksldjump" tooltip="390,38,Task 3 Results,37"/>
            </p:cNvPr>
            <p:cNvSpPr/>
            <p:nvPr>
              <p:custDataLst>
                <p:tags r:id="rId45"/>
              </p:custDataLst>
            </p:nvPr>
          </p:nvSpPr>
          <p:spPr>
            <a:xfrm>
              <a:off x="9965527"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 name="TextBox 921">
              <a:hlinkClick r:id="rId88" action="ppaction://hlinksldjump" tooltip="391,39,OVerview,38"/>
            </p:cNvPr>
            <p:cNvSpPr txBox="1"/>
            <p:nvPr>
              <p:custDataLst>
                <p:tags r:id="rId46"/>
              </p:custDataLst>
            </p:nvPr>
          </p:nvSpPr>
          <p:spPr>
            <a:xfrm>
              <a:off x="10416605" y="76200"/>
              <a:ext cx="429195" cy="369332"/>
            </a:xfrm>
            <a:prstGeom prst="rect">
              <a:avLst/>
            </a:prstGeom>
            <a:noFill/>
          </p:spPr>
          <p:txBody>
            <a:bodyPr vert="horz" lIns="0" tIns="0" rIns="0" bIns="0" rtlCol="0" anchorCtr="1">
              <a:spAutoFit/>
            </a:bodyPr>
            <a:lstStyle/>
            <a:p>
              <a:r>
                <a:rPr lang="en-US" sz="1200">
                  <a:solidFill>
                    <a:srgbClr val="953735"/>
                  </a:solidFill>
                  <a:latin typeface="Calibri" panose="020F0502020204030204" pitchFamily="34" charset="0"/>
                </a:rPr>
                <a:t>Conclusion</a:t>
              </a:r>
            </a:p>
          </p:txBody>
        </p:sp>
        <p:sp>
          <p:nvSpPr>
            <p:cNvPr id="923" name="Oval 922">
              <a:hlinkClick r:id="rId88" action="ppaction://hlinksldjump" tooltip="391,39,OVerview,38"/>
            </p:cNvPr>
            <p:cNvSpPr/>
            <p:nvPr>
              <p:custDataLst>
                <p:tags r:id="rId47"/>
              </p:custDataLst>
            </p:nvPr>
          </p:nvSpPr>
          <p:spPr>
            <a:xfrm>
              <a:off x="10432670"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4" name="Oval 923">
              <a:hlinkClick r:id="rId89" action="ppaction://hlinksldjump" tooltip="384,40,Conclusion and future work,39"/>
            </p:cNvPr>
            <p:cNvSpPr/>
            <p:nvPr>
              <p:custDataLst>
                <p:tags r:id="rId48"/>
              </p:custDataLst>
            </p:nvPr>
          </p:nvSpPr>
          <p:spPr>
            <a:xfrm>
              <a:off x="10575735" y="254000"/>
              <a:ext cx="254000" cy="254000"/>
            </a:xfrm>
            <a:prstGeom prst="ellipse">
              <a:avLst/>
            </a:prstGeom>
            <a:gradFill flip="none" rotWithShape="1">
              <a:gsLst>
                <a:gs pos="0">
                  <a:srgbClr val="953735"/>
                </a:gs>
                <a:gs pos="100000">
                  <a:schemeClr val="accent1">
                    <a:tint val="50000"/>
                    <a:shade val="100000"/>
                    <a:satMod val="350000"/>
                  </a:schemeClr>
                </a:gs>
              </a:gsLst>
              <a:lin ang="16200000" scaled="0"/>
              <a:tileRect/>
            </a:gra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53874949"/>
      </p:ext>
    </p:extLst>
  </p:cSld>
  <p:clrMapOvr>
    <a:masterClrMapping/>
  </p:clrMapOvr>
  <mc:AlternateContent xmlns:mc="http://schemas.openxmlformats.org/markup-compatibility/2006" xmlns:p14="http://schemas.microsoft.com/office/powerpoint/2010/main">
    <mc:Choice Requires="p14">
      <p:transition spd="med" p14:dur="700" advTm="2497">
        <p:fade/>
      </p:transition>
    </mc:Choice>
    <mc:Fallback xmlns="">
      <p:transition spd="med" advTm="2497">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ROGRESS-INDICATOR-CONFIG__" val="Version20180429_2133 10 10 5 12 20 10 242;220;219 149;55;53 149;55;53 149;55;53 Calibri Oval 6 1 1 0 1 0 0 90;200;30 10;255;0 0 0 0 149;55;53 220;230;242 149;55;53"/>
</p:tagLst>
</file>

<file path=ppt/tags/tag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0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1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2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3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4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60.xml><?xml version="1.0" encoding="utf-8"?>
<p:tagLst xmlns:a="http://schemas.openxmlformats.org/drawingml/2006/main" xmlns:r="http://schemas.openxmlformats.org/officeDocument/2006/relationships" xmlns:p="http://schemas.openxmlformats.org/presentationml/2006/main">
  <p:tag name="PROGRESS INDICATOR TITLE" val="Task 3 (integrated)"/>
</p:tagLst>
</file>

<file path=ppt/tags/tag15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5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08.xml><?xml version="1.0" encoding="utf-8"?>
<p:tagLst xmlns:a="http://schemas.openxmlformats.org/drawingml/2006/main" xmlns:r="http://schemas.openxmlformats.org/officeDocument/2006/relationships" xmlns:p="http://schemas.openxmlformats.org/presentationml/2006/main">
  <p:tag name="TIMING" val="|13.7"/>
</p:tagLst>
</file>

<file path=ppt/tags/tag16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6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50.xml><?xml version="1.0" encoding="utf-8"?>
<p:tagLst xmlns:a="http://schemas.openxmlformats.org/drawingml/2006/main" xmlns:r="http://schemas.openxmlformats.org/officeDocument/2006/relationships" xmlns:p="http://schemas.openxmlformats.org/presentationml/2006/main">
  <p:tag name="PROGRESS INDICATOR TITLE" val="Conclusion"/>
</p:tagLst>
</file>

<file path=ppt/tags/tag17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7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92.xml><?xml version="1.0" encoding="utf-8"?>
<p:tagLst xmlns:a="http://schemas.openxmlformats.org/drawingml/2006/main" xmlns:r="http://schemas.openxmlformats.org/officeDocument/2006/relationships" xmlns:p="http://schemas.openxmlformats.org/presentationml/2006/main">
  <p:tag name="PROGRESS INDICATOR TITLE" val="Annotation"/>
</p:tagLst>
</file>

<file path=ppt/tags/tag1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1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xml><?xml version="1.0" encoding="utf-8"?>
<p:tagLst xmlns:a="http://schemas.openxmlformats.org/drawingml/2006/main" xmlns:r="http://schemas.openxmlformats.org/officeDocument/2006/relationships" xmlns:p="http://schemas.openxmlformats.org/presentationml/2006/main">
  <p:tag name="PROGRESS INDICATOR TITLE" val="Intro"/>
</p:tagLst>
</file>

<file path=ppt/tags/tag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2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34.xml><?xml version="1.0" encoding="utf-8"?>
<p:tagLst xmlns:a="http://schemas.openxmlformats.org/drawingml/2006/main" xmlns:r="http://schemas.openxmlformats.org/officeDocument/2006/relationships" xmlns:p="http://schemas.openxmlformats.org/presentationml/2006/main">
  <p:tag name="PROGRESS INDICATOR TITLE" val="Task 1 (NER)"/>
</p:tagLst>
</file>

<file path=ppt/tags/tag3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3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29.xml><?xml version="1.0" encoding="utf-8"?>
<p:tagLst xmlns:a="http://schemas.openxmlformats.org/drawingml/2006/main" xmlns:r="http://schemas.openxmlformats.org/officeDocument/2006/relationships" xmlns:p="http://schemas.openxmlformats.org/presentationml/2006/main">
  <p:tag name="TIMING" val="|16.3|8.1|4.7"/>
</p:tagLst>
</file>

<file path=ppt/tags/tag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4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5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6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59.xml><?xml version="1.0" encoding="utf-8"?>
<p:tagLst xmlns:a="http://schemas.openxmlformats.org/drawingml/2006/main" xmlns:r="http://schemas.openxmlformats.org/officeDocument/2006/relationships" xmlns:p="http://schemas.openxmlformats.org/presentationml/2006/main">
  <p:tag name="TIMING" val="|46.7"/>
</p:tagLst>
</file>

<file path=ppt/tags/tag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7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8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0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01.xml><?xml version="1.0" encoding="utf-8"?>
<p:tagLst xmlns:a="http://schemas.openxmlformats.org/drawingml/2006/main" xmlns:r="http://schemas.openxmlformats.org/officeDocument/2006/relationships" xmlns:p="http://schemas.openxmlformats.org/presentationml/2006/main">
  <p:tag name="PROGRESS INDICATOR TITLE" val="Task 2 (RE)"/>
</p:tagLst>
</file>

<file path=ppt/tags/tag90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0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0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0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0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0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0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0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1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2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3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4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5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6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7.xml><?xml version="1.0" encoding="utf-8"?>
<p:tagLst xmlns:a="http://schemas.openxmlformats.org/drawingml/2006/main" xmlns:r="http://schemas.openxmlformats.org/officeDocument/2006/relationships" xmlns:p="http://schemas.openxmlformats.org/presentationml/2006/main">
  <p:tag name="PROGRESS INDICATOR TITLE" val="Background"/>
</p:tagLst>
</file>

<file path=ppt/tags/tag97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7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7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7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7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7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7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7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7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7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8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0.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1.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2.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3.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4.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5.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6.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7.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8.xml><?xml version="1.0" encoding="utf-8"?>
<p:tagLst xmlns:a="http://schemas.openxmlformats.org/drawingml/2006/main" xmlns:r="http://schemas.openxmlformats.org/officeDocument/2006/relationships" xmlns:p="http://schemas.openxmlformats.org/presentationml/2006/main">
  <p:tag name="__PROGRESS-INDICATOR__" val="yes"/>
</p:tagLst>
</file>

<file path=ppt/tags/tag999.xml><?xml version="1.0" encoding="utf-8"?>
<p:tagLst xmlns:a="http://schemas.openxmlformats.org/drawingml/2006/main" xmlns:r="http://schemas.openxmlformats.org/officeDocument/2006/relationships" xmlns:p="http://schemas.openxmlformats.org/presentationml/2006/main">
  <p:tag name="__PROGRESS-INDICATOR__"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31d1ffe5a42fea02fd9322eb624dbb2b">
  <xsd:schema xmlns:xsd="http://www.w3.org/2001/XMLSchema" xmlns:xs="http://www.w3.org/2001/XMLSchema" xmlns:p="http://schemas.microsoft.com/office/2006/metadata/properties" xmlns:ns2="402b49ca-617a-4412-a136-22a821ef8eb4" targetNamespace="http://schemas.microsoft.com/office/2006/metadata/properties" ma:root="true" ma:fieldsID="2b995caac7fa654b91bcd9862e99db1b"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PULSEDOC-1743074161-364</_dlc_DocId>
    <_dlc_DocIdUrl xmlns="402b49ca-617a-4412-a136-22a821ef8eb4">
      <Url>https://pulse.utah.edu/site/marcomm/_layouts/15/DocIdRedir.aspx?ID=PULSEDOC-1743074161-364</Url>
      <Description>PULSEDOC-1743074161-364</Description>
    </_dlc_DocIdUrl>
  </documentManagement>
</p:properties>
</file>

<file path=customXml/itemProps1.xml><?xml version="1.0" encoding="utf-8"?>
<ds:datastoreItem xmlns:ds="http://schemas.openxmlformats.org/officeDocument/2006/customXml" ds:itemID="{496F08B7-1F71-4F99-B35D-690FBC859C9A}">
  <ds:schemaRefs>
    <ds:schemaRef ds:uri="http://schemas.microsoft.com/sharepoint/events"/>
  </ds:schemaRefs>
</ds:datastoreItem>
</file>

<file path=customXml/itemProps2.xml><?xml version="1.0" encoding="utf-8"?>
<ds:datastoreItem xmlns:ds="http://schemas.openxmlformats.org/officeDocument/2006/customXml" ds:itemID="{E546632D-6F77-41CB-AF7B-1A02CDAC0F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DE85B8-B306-4605-8819-4A30DA8C0D5D}">
  <ds:schemaRefs>
    <ds:schemaRef ds:uri="http://schemas.microsoft.com/sharepoint/v3/contenttype/forms"/>
  </ds:schemaRefs>
</ds:datastoreItem>
</file>

<file path=customXml/itemProps4.xml><?xml version="1.0" encoding="utf-8"?>
<ds:datastoreItem xmlns:ds="http://schemas.openxmlformats.org/officeDocument/2006/customXml" ds:itemID="{405D53D2-4C8C-4500-874F-8AD70E4DEB2D}">
  <ds:schemaRefs>
    <ds:schemaRef ds:uri="http://schemas.microsoft.com/office/2006/metadata/properties"/>
    <ds:schemaRef ds:uri="http://schemas.microsoft.com/office/infopath/2007/PartnerControls"/>
    <ds:schemaRef ds:uri="402b49ca-617a-4412-a136-22a821ef8eb4"/>
  </ds:schemaRefs>
</ds:datastoreItem>
</file>

<file path=docProps/app.xml><?xml version="1.0" encoding="utf-8"?>
<Properties xmlns="http://schemas.openxmlformats.org/officeDocument/2006/extended-properties" xmlns:vt="http://schemas.openxmlformats.org/officeDocument/2006/docPropsVTypes">
  <TotalTime>3972</TotalTime>
  <Words>4828</Words>
  <Application>Microsoft Office PowerPoint</Application>
  <PresentationFormat>Custom</PresentationFormat>
  <Paragraphs>795</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Avenir Roman</vt:lpstr>
      <vt:lpstr>Calibri</vt:lpstr>
      <vt:lpstr>Century Gothic</vt:lpstr>
      <vt:lpstr>Century Gothic Bold</vt:lpstr>
      <vt:lpstr>Century Gothic Bold Italic</vt:lpstr>
      <vt:lpstr>Office Theme</vt:lpstr>
      <vt:lpstr>Hybrid Models for Medication and Adverse Drug Events Extraction (University of Utah @ n2c2 Nov 2, 2018)    </vt:lpstr>
      <vt:lpstr>Overview</vt:lpstr>
      <vt:lpstr>Thanks</vt:lpstr>
      <vt:lpstr>Background</vt:lpstr>
      <vt:lpstr>Background :  Submissions</vt:lpstr>
      <vt:lpstr>OVerview</vt:lpstr>
      <vt:lpstr>Additional Annotation</vt:lpstr>
      <vt:lpstr>Additional Annotation (cont)</vt:lpstr>
      <vt:lpstr>OVerview</vt:lpstr>
      <vt:lpstr>Task 1 overview</vt:lpstr>
      <vt:lpstr>Bi-LSTM-CRF</vt:lpstr>
      <vt:lpstr>Augmented Bi-LSTM-CRF:  Utilizing additional resources</vt:lpstr>
      <vt:lpstr>Augmented Bi-LSTM-CRF: Resources for sequence feature tags</vt:lpstr>
      <vt:lpstr>Augmented Bi-LSTM-CRF Example:  Input with semantic representation tag features</vt:lpstr>
      <vt:lpstr>Augmented Bi-LSTM-CRF Example:  Input with semantic representation tag features</vt:lpstr>
      <vt:lpstr>Augmented Bi-LSTM-CRF model</vt:lpstr>
      <vt:lpstr>“Two stage” ADE/REASON labeling model (labeling and classification)</vt:lpstr>
      <vt:lpstr>“Two stage” ADE/reason labeling model</vt:lpstr>
      <vt:lpstr>Additional Annotation: clarification on submissions</vt:lpstr>
      <vt:lpstr>Task 1 Results</vt:lpstr>
      <vt:lpstr>OVerview</vt:lpstr>
      <vt:lpstr>Task 2 overview</vt:lpstr>
      <vt:lpstr>Relation extraction methods</vt:lpstr>
      <vt:lpstr>I. Identify possible relations</vt:lpstr>
      <vt:lpstr>Relation extraction methods</vt:lpstr>
      <vt:lpstr>II. Identify features</vt:lpstr>
      <vt:lpstr>Text/Types of Candidate Entities</vt:lpstr>
      <vt:lpstr>Entities between Candidate</vt:lpstr>
      <vt:lpstr>Token / pos tags</vt:lpstr>
      <vt:lpstr>Distance between</vt:lpstr>
      <vt:lpstr>Relation extraction methods</vt:lpstr>
      <vt:lpstr>III. Classification Logic</vt:lpstr>
      <vt:lpstr>III. Relation model training</vt:lpstr>
      <vt:lpstr>Task 2 results</vt:lpstr>
      <vt:lpstr>OVerview</vt:lpstr>
      <vt:lpstr>Task 3 overview</vt:lpstr>
      <vt:lpstr>Task 3 submission strategy</vt:lpstr>
      <vt:lpstr>Task 3 Results</vt:lpstr>
      <vt:lpstr>OVerview</vt:lpstr>
      <vt:lpstr>Conclusion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Kelly Peterson</cp:lastModifiedBy>
  <cp:revision>382</cp:revision>
  <cp:lastPrinted>2016-08-31T21:58:28Z</cp:lastPrinted>
  <dcterms:created xsi:type="dcterms:W3CDTF">2016-08-02T16:41:37Z</dcterms:created>
  <dcterms:modified xsi:type="dcterms:W3CDTF">2018-11-02T20:40:33Z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0x0101000B7F15D18245C1458954909DB36AE657</vt:lpwstr>
  </property>
  <property fmtid="{D5CDD505-2E9C-101B-9397-08002B2CF9AE}" pid="3" name="_dlc_DocIdItemGuid">
    <vt:lpwstr>fc29e3f2-b59a-4bbb-bd09-718ac48f0401</vt:lpwstr>
  </property>
</Properties>
</file>