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53EDE-1B51-406F-BFEB-C4E2BA7D8A32}" v="8" dt="2025-02-13T15:29:38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eeth Reddy Peddireddy" userId="43ad8cb12d6fc988" providerId="LiveId" clId="{52953EDE-1B51-406F-BFEB-C4E2BA7D8A32}"/>
    <pc:docChg chg="undo custSel modSld">
      <pc:chgData name="Navaneeth Reddy Peddireddy" userId="43ad8cb12d6fc988" providerId="LiveId" clId="{52953EDE-1B51-406F-BFEB-C4E2BA7D8A32}" dt="2025-02-13T15:32:25.249" v="149" actId="255"/>
      <pc:docMkLst>
        <pc:docMk/>
      </pc:docMkLst>
      <pc:sldChg chg="modSp mod">
        <pc:chgData name="Navaneeth Reddy Peddireddy" userId="43ad8cb12d6fc988" providerId="LiveId" clId="{52953EDE-1B51-406F-BFEB-C4E2BA7D8A32}" dt="2025-02-12T15:05:11.079" v="6" actId="20577"/>
        <pc:sldMkLst>
          <pc:docMk/>
          <pc:sldMk cId="953325580" sldId="256"/>
        </pc:sldMkLst>
        <pc:spChg chg="mod">
          <ac:chgData name="Navaneeth Reddy Peddireddy" userId="43ad8cb12d6fc988" providerId="LiveId" clId="{52953EDE-1B51-406F-BFEB-C4E2BA7D8A32}" dt="2025-02-12T15:04:30.784" v="1" actId="2763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Navaneeth Reddy Peddireddy" userId="43ad8cb12d6fc988" providerId="LiveId" clId="{52953EDE-1B51-406F-BFEB-C4E2BA7D8A32}" dt="2025-02-12T15:05:11.079" v="6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Navaneeth Reddy Peddireddy" userId="43ad8cb12d6fc988" providerId="LiveId" clId="{52953EDE-1B51-406F-BFEB-C4E2BA7D8A32}" dt="2025-02-13T15:32:25.249" v="149" actId="255"/>
        <pc:sldMkLst>
          <pc:docMk/>
          <pc:sldMk cId="4066255318" sldId="259"/>
        </pc:sldMkLst>
        <pc:spChg chg="mod">
          <ac:chgData name="Navaneeth Reddy Peddireddy" userId="43ad8cb12d6fc988" providerId="LiveId" clId="{52953EDE-1B51-406F-BFEB-C4E2BA7D8A32}" dt="2025-02-13T15:32:25.249" v="149" actId="255"/>
          <ac:spMkLst>
            <pc:docMk/>
            <pc:sldMk cId="4066255318" sldId="259"/>
            <ac:spMk id="5" creationId="{8BE4CA82-64EC-4D4E-A5E5-3EBB66E7B24C}"/>
          </ac:spMkLst>
        </pc:spChg>
      </pc:sldChg>
      <pc:sldChg chg="modSp mod">
        <pc:chgData name="Navaneeth Reddy Peddireddy" userId="43ad8cb12d6fc988" providerId="LiveId" clId="{52953EDE-1B51-406F-BFEB-C4E2BA7D8A32}" dt="2025-02-13T14:07:41.549" v="117" actId="1076"/>
        <pc:sldMkLst>
          <pc:docMk/>
          <pc:sldMk cId="1186421160" sldId="262"/>
        </pc:sldMkLst>
        <pc:spChg chg="mod">
          <ac:chgData name="Navaneeth Reddy Peddireddy" userId="43ad8cb12d6fc988" providerId="LiveId" clId="{52953EDE-1B51-406F-BFEB-C4E2BA7D8A32}" dt="2025-02-13T14:07:41.549" v="117" actId="1076"/>
          <ac:spMkLst>
            <pc:docMk/>
            <pc:sldMk cId="1186421160" sldId="262"/>
            <ac:spMk id="2" creationId="{8FEE4A9C-3F57-7DA7-91FD-715C3FB47F93}"/>
          </ac:spMkLst>
        </pc:spChg>
        <pc:spChg chg="mod">
          <ac:chgData name="Navaneeth Reddy Peddireddy" userId="43ad8cb12d6fc988" providerId="LiveId" clId="{52953EDE-1B51-406F-BFEB-C4E2BA7D8A32}" dt="2025-02-13T14:07:37.721" v="116" actId="1076"/>
          <ac:spMkLst>
            <pc:docMk/>
            <pc:sldMk cId="1186421160" sldId="262"/>
            <ac:spMk id="5" creationId="{8FBA75B4-2DD5-42EB-9397-F36BFB8BA723}"/>
          </ac:spMkLst>
        </pc:spChg>
      </pc:sldChg>
      <pc:sldChg chg="modSp mod">
        <pc:chgData name="Navaneeth Reddy Peddireddy" userId="43ad8cb12d6fc988" providerId="LiveId" clId="{52953EDE-1B51-406F-BFEB-C4E2BA7D8A32}" dt="2025-02-13T14:07:52.132" v="119" actId="1076"/>
        <pc:sldMkLst>
          <pc:docMk/>
          <pc:sldMk cId="3210358481" sldId="263"/>
        </pc:sldMkLst>
        <pc:spChg chg="mod">
          <ac:chgData name="Navaneeth Reddy Peddireddy" userId="43ad8cb12d6fc988" providerId="LiveId" clId="{52953EDE-1B51-406F-BFEB-C4E2BA7D8A32}" dt="2025-02-13T14:07:52.132" v="119" actId="1076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Navaneeth Reddy Peddireddy" userId="43ad8cb12d6fc988" providerId="LiveId" clId="{52953EDE-1B51-406F-BFEB-C4E2BA7D8A32}" dt="2025-02-13T14:07:47.493" v="118" actId="1076"/>
          <ac:spMkLst>
            <pc:docMk/>
            <pc:sldMk cId="3210358481" sldId="263"/>
            <ac:spMk id="5" creationId="{8FBA75B4-2DD5-42EB-9397-F36BFB8BA723}"/>
          </ac:spMkLst>
        </pc:spChg>
      </pc:sldChg>
      <pc:sldChg chg="modSp mod">
        <pc:chgData name="Navaneeth Reddy Peddireddy" userId="43ad8cb12d6fc988" providerId="LiveId" clId="{52953EDE-1B51-406F-BFEB-C4E2BA7D8A32}" dt="2025-02-13T14:07:59.105" v="120" actId="1076"/>
        <pc:sldMkLst>
          <pc:docMk/>
          <pc:sldMk cId="3202024527" sldId="265"/>
        </pc:sldMkLst>
        <pc:spChg chg="mod">
          <ac:chgData name="Navaneeth Reddy Peddireddy" userId="43ad8cb12d6fc988" providerId="LiveId" clId="{52953EDE-1B51-406F-BFEB-C4E2BA7D8A32}" dt="2025-02-13T14:07:59.105" v="120" actId="1076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Navaneeth Reddy Peddireddy" userId="43ad8cb12d6fc988" providerId="LiveId" clId="{52953EDE-1B51-406F-BFEB-C4E2BA7D8A32}" dt="2025-02-13T13:55:49.890" v="22" actId="1076"/>
          <ac:spMkLst>
            <pc:docMk/>
            <pc:sldMk cId="3202024527" sldId="265"/>
            <ac:spMk id="5" creationId="{8FBA75B4-2DD5-42EB-9397-F36BFB8BA723}"/>
          </ac:spMkLst>
        </pc:spChg>
      </pc:sldChg>
      <pc:sldChg chg="modSp mod">
        <pc:chgData name="Navaneeth Reddy Peddireddy" userId="43ad8cb12d6fc988" providerId="LiveId" clId="{52953EDE-1B51-406F-BFEB-C4E2BA7D8A32}" dt="2025-02-13T14:09:23.352" v="130" actId="1076"/>
        <pc:sldMkLst>
          <pc:docMk/>
          <pc:sldMk cId="614882681" sldId="2146847055"/>
        </pc:sldMkLst>
        <pc:spChg chg="mod">
          <ac:chgData name="Navaneeth Reddy Peddireddy" userId="43ad8cb12d6fc988" providerId="LiveId" clId="{52953EDE-1B51-406F-BFEB-C4E2BA7D8A32}" dt="2025-02-13T14:09:17.551" v="129" actId="1076"/>
          <ac:spMkLst>
            <pc:docMk/>
            <pc:sldMk cId="614882681" sldId="2146847055"/>
            <ac:spMk id="3" creationId="{A6638FD1-D00E-E75B-705C-564F06D93D7B}"/>
          </ac:spMkLst>
        </pc:spChg>
        <pc:spChg chg="mod">
          <ac:chgData name="Navaneeth Reddy Peddireddy" userId="43ad8cb12d6fc988" providerId="LiveId" clId="{52953EDE-1B51-406F-BFEB-C4E2BA7D8A32}" dt="2025-02-13T14:09:23.352" v="130" actId="1076"/>
          <ac:spMkLst>
            <pc:docMk/>
            <pc:sldMk cId="614882681" sldId="2146847055"/>
            <ac:spMk id="5" creationId="{3F968F13-9AC4-7120-7ACD-9F752C767D5D}"/>
          </ac:spMkLst>
        </pc:spChg>
      </pc:sldChg>
      <pc:sldChg chg="modSp mod">
        <pc:chgData name="Navaneeth Reddy Peddireddy" userId="43ad8cb12d6fc988" providerId="LiveId" clId="{52953EDE-1B51-406F-BFEB-C4E2BA7D8A32}" dt="2025-02-13T14:08:06.986" v="121" actId="1076"/>
        <pc:sldMkLst>
          <pc:docMk/>
          <pc:sldMk cId="3819043843" sldId="2146847057"/>
        </pc:sldMkLst>
        <pc:spChg chg="mod">
          <ac:chgData name="Navaneeth Reddy Peddireddy" userId="43ad8cb12d6fc988" providerId="LiveId" clId="{52953EDE-1B51-406F-BFEB-C4E2BA7D8A32}" dt="2025-02-13T13:56:53.878" v="28" actId="1076"/>
          <ac:spMkLst>
            <pc:docMk/>
            <pc:sldMk cId="3819043843" sldId="2146847057"/>
            <ac:spMk id="2" creationId="{5F45986D-DBC5-8220-FE6F-7F2ABC7C4CEE}"/>
          </ac:spMkLst>
        </pc:spChg>
        <pc:spChg chg="mod">
          <ac:chgData name="Navaneeth Reddy Peddireddy" userId="43ad8cb12d6fc988" providerId="LiveId" clId="{52953EDE-1B51-406F-BFEB-C4E2BA7D8A32}" dt="2025-02-13T14:08:06.986" v="121" actId="1076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Navaneeth Reddy Peddireddy" userId="43ad8cb12d6fc988" providerId="LiveId" clId="{52953EDE-1B51-406F-BFEB-C4E2BA7D8A32}" dt="2025-02-13T14:02:17.966" v="86" actId="1076"/>
        <pc:sldMkLst>
          <pc:docMk/>
          <pc:sldMk cId="2083715239" sldId="2146847060"/>
        </pc:sldMkLst>
        <pc:spChg chg="mod">
          <ac:chgData name="Navaneeth Reddy Peddireddy" userId="43ad8cb12d6fc988" providerId="LiveId" clId="{52953EDE-1B51-406F-BFEB-C4E2BA7D8A32}" dt="2025-02-13T14:00:34.648" v="67" actId="1076"/>
          <ac:spMkLst>
            <pc:docMk/>
            <pc:sldMk cId="2083715239" sldId="2146847060"/>
            <ac:spMk id="2" creationId="{A4F8070C-FF0D-BBE3-3D8A-C3794CCCE8A2}"/>
          </ac:spMkLst>
        </pc:spChg>
        <pc:spChg chg="del mod">
          <ac:chgData name="Navaneeth Reddy Peddireddy" userId="43ad8cb12d6fc988" providerId="LiveId" clId="{52953EDE-1B51-406F-BFEB-C4E2BA7D8A32}" dt="2025-02-13T13:57:27.568" v="33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Navaneeth Reddy Peddireddy" userId="43ad8cb12d6fc988" providerId="LiveId" clId="{52953EDE-1B51-406F-BFEB-C4E2BA7D8A32}" dt="2025-02-13T14:02:13.236" v="84" actId="1076"/>
          <ac:picMkLst>
            <pc:docMk/>
            <pc:sldMk cId="2083715239" sldId="2146847060"/>
            <ac:picMk id="5" creationId="{0BB8108A-C113-8864-F99F-F3007139878B}"/>
          </ac:picMkLst>
        </pc:picChg>
        <pc:picChg chg="add mod">
          <ac:chgData name="Navaneeth Reddy Peddireddy" userId="43ad8cb12d6fc988" providerId="LiveId" clId="{52953EDE-1B51-406F-BFEB-C4E2BA7D8A32}" dt="2025-02-13T14:02:15.511" v="85" actId="1076"/>
          <ac:picMkLst>
            <pc:docMk/>
            <pc:sldMk cId="2083715239" sldId="2146847060"/>
            <ac:picMk id="7" creationId="{51EBD526-C84A-430B-1059-D73B53F6DAB2}"/>
          </ac:picMkLst>
        </pc:picChg>
        <pc:picChg chg="add mod">
          <ac:chgData name="Navaneeth Reddy Peddireddy" userId="43ad8cb12d6fc988" providerId="LiveId" clId="{52953EDE-1B51-406F-BFEB-C4E2BA7D8A32}" dt="2025-02-13T14:02:08.499" v="83" actId="1076"/>
          <ac:picMkLst>
            <pc:docMk/>
            <pc:sldMk cId="2083715239" sldId="2146847060"/>
            <ac:picMk id="9" creationId="{1F0E03FF-4C29-5846-D963-2EA8BE136B58}"/>
          </ac:picMkLst>
        </pc:picChg>
        <pc:picChg chg="add mod">
          <ac:chgData name="Navaneeth Reddy Peddireddy" userId="43ad8cb12d6fc988" providerId="LiveId" clId="{52953EDE-1B51-406F-BFEB-C4E2BA7D8A32}" dt="2025-02-13T14:02:17.966" v="86" actId="1076"/>
          <ac:picMkLst>
            <pc:docMk/>
            <pc:sldMk cId="2083715239" sldId="2146847060"/>
            <ac:picMk id="11" creationId="{EB815CB6-3D2F-EC23-9FDC-7CA77F45D950}"/>
          </ac:picMkLst>
        </pc:picChg>
      </pc:sldChg>
      <pc:sldChg chg="modSp mod">
        <pc:chgData name="Navaneeth Reddy Peddireddy" userId="43ad8cb12d6fc988" providerId="LiveId" clId="{52953EDE-1B51-406F-BFEB-C4E2BA7D8A32}" dt="2025-02-13T15:29:38.151" v="148" actId="20577"/>
        <pc:sldMkLst>
          <pc:docMk/>
          <pc:sldMk cId="2230664768" sldId="2146847061"/>
        </pc:sldMkLst>
        <pc:spChg chg="mod">
          <ac:chgData name="Navaneeth Reddy Peddireddy" userId="43ad8cb12d6fc988" providerId="LiveId" clId="{52953EDE-1B51-406F-BFEB-C4E2BA7D8A32}" dt="2025-02-13T15:27:12.017" v="142" actId="1076"/>
          <ac:spMkLst>
            <pc:docMk/>
            <pc:sldMk cId="2230664768" sldId="2146847061"/>
            <ac:spMk id="2" creationId="{48E9F08C-D61F-627D-C4E5-397E3E84FC45}"/>
          </ac:spMkLst>
        </pc:spChg>
        <pc:spChg chg="mod">
          <ac:chgData name="Navaneeth Reddy Peddireddy" userId="43ad8cb12d6fc988" providerId="LiveId" clId="{52953EDE-1B51-406F-BFEB-C4E2BA7D8A32}" dt="2025-02-13T15:29:38.151" v="148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Navaneeth Reddy Peddireddy" userId="43ad8cb12d6fc988" providerId="LiveId" clId="{52953EDE-1B51-406F-BFEB-C4E2BA7D8A32}" dt="2025-02-13T14:08:21.725" v="122" actId="1076"/>
        <pc:sldMkLst>
          <pc:docMk/>
          <pc:sldMk cId="4233882376" sldId="2146847062"/>
        </pc:sldMkLst>
        <pc:spChg chg="mod">
          <ac:chgData name="Navaneeth Reddy Peddireddy" userId="43ad8cb12d6fc988" providerId="LiveId" clId="{52953EDE-1B51-406F-BFEB-C4E2BA7D8A32}" dt="2025-02-13T14:03:17.598" v="90" actId="1076"/>
          <ac:spMkLst>
            <pc:docMk/>
            <pc:sldMk cId="4233882376" sldId="2146847062"/>
            <ac:spMk id="2" creationId="{FA4C6B3D-1072-C2D2-EBFE-E33CABE394D1}"/>
          </ac:spMkLst>
        </pc:spChg>
        <pc:spChg chg="mod">
          <ac:chgData name="Navaneeth Reddy Peddireddy" userId="43ad8cb12d6fc988" providerId="LiveId" clId="{52953EDE-1B51-406F-BFEB-C4E2BA7D8A32}" dt="2025-02-13T14:08:21.725" v="122" actId="1076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navaneethreddy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7026" y="4625694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Navaneeth Reddy Peddireddy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Navaneeth Reddy Peddireddy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CVR College of Engineering,  					CSE(Cyber Security)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385" y="1221003"/>
            <a:ext cx="11029615" cy="4673324"/>
          </a:xfrm>
        </p:spPr>
        <p:txBody>
          <a:bodyPr/>
          <a:lstStyle/>
          <a:p>
            <a:r>
              <a:rPr lang="en-US" sz="2400" dirty="0"/>
              <a:t>• AI-based steganalysis resistance</a:t>
            </a:r>
          </a:p>
          <a:p>
            <a:r>
              <a:rPr lang="en-US" sz="2400" dirty="0"/>
              <a:t>• Support for video and audio steganography</a:t>
            </a:r>
          </a:p>
          <a:p>
            <a:r>
              <a:rPr lang="en-US" sz="2400" dirty="0"/>
              <a:t>• Real-time encrypted messaging using steganography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1191940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152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59" y="1757610"/>
            <a:ext cx="9605997" cy="386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Traditional encryption methods are easily detectable, making secure communication vulnerable to attacks. Steganography hides secret data within images, ensuring confidentiality without raising suspicion. This project focuses on developing a secure and efficient image-based steganography system with minimal visual distortion. It enhances data privacy for sensitive communications in cybersecurity, journalism, and defense.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742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438" y="647013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400" dirty="0"/>
              <a:t>• Python</a:t>
            </a:r>
          </a:p>
          <a:p>
            <a:r>
              <a:rPr lang="en-IN" sz="2400" dirty="0"/>
              <a:t>• OpenCV</a:t>
            </a:r>
          </a:p>
          <a:p>
            <a:r>
              <a:rPr lang="en-IN" sz="2400" dirty="0"/>
              <a:t>• NumPy</a:t>
            </a:r>
          </a:p>
          <a:p>
            <a:r>
              <a:rPr lang="en-IN" sz="2400" dirty="0"/>
              <a:t>• Steganography Libraries (e.g., </a:t>
            </a:r>
            <a:r>
              <a:rPr lang="en-IN" sz="2400" dirty="0" err="1"/>
              <a:t>Stegano</a:t>
            </a:r>
            <a:r>
              <a:rPr lang="en-IN" sz="2400" dirty="0"/>
              <a:t>, LSB Steg)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822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14" y="1092338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dirty="0"/>
              <a:t>• Uses LSB-based steganography for high security.</a:t>
            </a:r>
          </a:p>
          <a:p>
            <a:r>
              <a:rPr lang="en-IN" sz="2400" dirty="0"/>
              <a:t>• Minimal visual distortion, keeping hidden data undetectable.</a:t>
            </a:r>
          </a:p>
          <a:p>
            <a:r>
              <a:rPr lang="en-IN" sz="2400" dirty="0"/>
              <a:t>• Passcode-protected decryption for added security.</a:t>
            </a:r>
          </a:p>
          <a:p>
            <a:r>
              <a:rPr lang="en-IN" sz="2400" dirty="0"/>
              <a:t>• Works with multiple image formats for flexibility.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7" y="103687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57" y="1147798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 dirty="0"/>
              <a:t>• Government and defense agencies</a:t>
            </a:r>
          </a:p>
          <a:p>
            <a:r>
              <a:rPr lang="en-US" sz="2400" dirty="0"/>
              <a:t>• Journalists and whistleblowers</a:t>
            </a:r>
          </a:p>
          <a:p>
            <a:r>
              <a:rPr lang="en-US" sz="2400" dirty="0"/>
              <a:t>• Cybersecurity professionals</a:t>
            </a:r>
          </a:p>
          <a:p>
            <a:r>
              <a:rPr lang="en-US" sz="2400" dirty="0"/>
              <a:t>• Individuals requiring private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68" y="66389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8108A-C113-8864-F99F-F30071398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29" y="1140618"/>
            <a:ext cx="5331724" cy="25321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BD526-C84A-430B-1059-D73B53F6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29" y="3672762"/>
            <a:ext cx="5331724" cy="2810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E03FF-4C29-5846-D963-2EA8BE13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92" y="1090017"/>
            <a:ext cx="6064079" cy="2532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15CB6-3D2F-EC23-9FDC-7CA77F45D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892" y="3672762"/>
            <a:ext cx="6064079" cy="26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3687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57" y="1147798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 dirty="0"/>
              <a:t>This project successfully implements secure image steganography.</a:t>
            </a:r>
          </a:p>
          <a:p>
            <a:r>
              <a:rPr lang="en-US" sz="2400" dirty="0"/>
              <a:t>It enables confidential data transmission with minimal risk of detection.</a:t>
            </a:r>
          </a:p>
          <a:p>
            <a:r>
              <a:rPr lang="en-US" sz="2400" dirty="0"/>
              <a:t>Passcode protection enhances security for sensitive communications.</a:t>
            </a:r>
          </a:p>
          <a:p>
            <a:r>
              <a:rPr lang="en-US" sz="2400" dirty="0"/>
              <a:t>Applicable in cybersecurity, government, and personal privacy domains.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5779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76" y="1222943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>
                <a:hlinkClick r:id="rId2"/>
              </a:rPr>
              <a:t>https://github.com/pnavaneethreddy/Secure-Data-Hiding-in-Images-using-Steganography.git</a:t>
            </a:r>
            <a:endParaRPr lang="en-IN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51</TotalTime>
  <Words>268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Navaneeth Reddy Peddireddy</cp:lastModifiedBy>
  <cp:revision>25</cp:revision>
  <dcterms:created xsi:type="dcterms:W3CDTF">2021-05-26T16:50:10Z</dcterms:created>
  <dcterms:modified xsi:type="dcterms:W3CDTF">2025-02-13T15:32:29Z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