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1241" y="7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449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2033" y="237004"/>
            <a:ext cx="826033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628" y="1139963"/>
            <a:ext cx="399684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581" y="1117508"/>
            <a:ext cx="2314575" cy="12115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sz="14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Potential</a:t>
            </a:r>
            <a:r>
              <a:rPr sz="14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sz="14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ahoma"/>
                <a:cs typeface="Tahoma"/>
              </a:rPr>
              <a:t>Generative</a:t>
            </a:r>
            <a:r>
              <a:rPr sz="1400" spc="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Tahoma"/>
                <a:cs typeface="Tahoma"/>
              </a:rPr>
              <a:t>AI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IN" sz="1100" spc="-35" dirty="0">
                <a:latin typeface="Tahoma"/>
                <a:cs typeface="Tahoma"/>
              </a:rPr>
              <a:t>Functions innovation Team (FiT)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</a:pPr>
            <a:r>
              <a:rPr sz="1100" spc="-25" dirty="0">
                <a:latin typeface="Tahoma"/>
                <a:cs typeface="Tahoma"/>
              </a:rPr>
              <a:t>August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2,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2023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644" y="237004"/>
            <a:ext cx="19138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Technological</a:t>
            </a:r>
            <a:r>
              <a:rPr spc="-10" dirty="0"/>
              <a:t> </a:t>
            </a:r>
            <a:r>
              <a:rPr spc="-20" dirty="0"/>
              <a:t>Adaptation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139963"/>
            <a:ext cx="379539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5588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40" dirty="0">
                <a:latin typeface="Tahoma"/>
                <a:cs typeface="Tahoma"/>
              </a:rPr>
              <a:t>Jeffrey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Lin’s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research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technological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adaptation,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cities,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highlights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importance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adapting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technological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advancements.</a:t>
            </a:r>
            <a:endParaRPr sz="1100">
              <a:latin typeface="Tahoma"/>
              <a:cs typeface="Tahoma"/>
            </a:endParaRPr>
          </a:p>
          <a:p>
            <a:pPr marL="201930" marR="7937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20" dirty="0">
                <a:latin typeface="Tahoma"/>
                <a:cs typeface="Tahoma"/>
              </a:rPr>
              <a:t>Cities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businesses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65" dirty="0">
                <a:latin typeface="Tahoma"/>
                <a:cs typeface="Tahoma"/>
              </a:rPr>
              <a:t>embrace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 </a:t>
            </a:r>
            <a:r>
              <a:rPr sz="1100" spc="-25" dirty="0">
                <a:latin typeface="Tahoma"/>
                <a:cs typeface="Tahoma"/>
              </a:rPr>
              <a:t>AI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emerging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technologies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more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likely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thrive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future.</a:t>
            </a:r>
            <a:endParaRPr sz="1100">
              <a:latin typeface="Tahoma"/>
              <a:cs typeface="Tahoma"/>
            </a:endParaRPr>
          </a:p>
          <a:p>
            <a:pPr marL="201930" marR="27368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crucial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foster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culture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continuous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innovation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competitive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evolving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landscape.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165" y="237004"/>
            <a:ext cx="1343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Economic </a:t>
            </a:r>
            <a:r>
              <a:rPr spc="-45" dirty="0"/>
              <a:t>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139963"/>
            <a:ext cx="370522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5588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potential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trillions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dollars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global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economy.</a:t>
            </a:r>
            <a:endParaRPr sz="1100">
              <a:latin typeface="Tahoma"/>
              <a:cs typeface="Tahoma"/>
            </a:endParaRPr>
          </a:p>
          <a:p>
            <a:pPr marL="201930" marR="22288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15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automating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routine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tasks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improving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productivity,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businesses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achieve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higher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levels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efficiency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profitability.</a:t>
            </a:r>
            <a:endParaRPr sz="1100">
              <a:latin typeface="Tahoma"/>
              <a:cs typeface="Tahoma"/>
            </a:endParaRPr>
          </a:p>
          <a:p>
            <a:pPr marL="201930" marR="16700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technology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innovation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opportunities.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154" y="237004"/>
            <a:ext cx="1165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Future</a:t>
            </a:r>
            <a:r>
              <a:rPr spc="-5" dirty="0"/>
              <a:t> </a:t>
            </a:r>
            <a:r>
              <a:rPr spc="-40" dirty="0"/>
              <a:t>of</a:t>
            </a:r>
            <a:r>
              <a:rPr spc="-5" dirty="0"/>
              <a:t> </a:t>
            </a:r>
            <a:r>
              <a:rPr spc="-3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208784"/>
            <a:ext cx="376872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65405" indent="-1390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future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topic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debate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speculation.</a:t>
            </a:r>
            <a:endParaRPr sz="1100">
              <a:latin typeface="Tahoma"/>
              <a:cs typeface="Tahoma"/>
            </a:endParaRPr>
          </a:p>
          <a:p>
            <a:pPr marL="201930" marR="28702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20" dirty="0">
                <a:latin typeface="Tahoma"/>
                <a:cs typeface="Tahoma"/>
              </a:rPr>
              <a:t>While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automation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lead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job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displacement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areas,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job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roles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opportunities.</a:t>
            </a:r>
            <a:endParaRPr sz="1100">
              <a:latin typeface="Tahoma"/>
              <a:cs typeface="Tahoma"/>
            </a:endParaRPr>
          </a:p>
          <a:p>
            <a:pPr marL="201930" marR="304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prepare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changing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nature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developing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skills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fostering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adaptability.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7459" y="237004"/>
            <a:ext cx="16725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Ethical</a:t>
            </a:r>
            <a:r>
              <a:rPr spc="5" dirty="0"/>
              <a:t> </a:t>
            </a:r>
            <a:r>
              <a:rPr spc="-45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219567"/>
            <a:ext cx="386016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73025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Implementing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raises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ethical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considerations,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privacy,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bias,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transparency.</a:t>
            </a:r>
            <a:endParaRPr sz="1100">
              <a:latin typeface="Tahoma"/>
              <a:cs typeface="Tahoma"/>
            </a:endParaRPr>
          </a:p>
          <a:p>
            <a:pPr marL="201930" marR="431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crucial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handled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responsibly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algorithms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fair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unbiased.</a:t>
            </a:r>
            <a:endParaRPr sz="1100">
              <a:latin typeface="Tahoma"/>
              <a:cs typeface="Tahoma"/>
            </a:endParaRPr>
          </a:p>
          <a:p>
            <a:pPr marL="201930" marR="13398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Transparency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build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trust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stakeholders.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68" y="237004"/>
            <a:ext cx="1553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Legal</a:t>
            </a:r>
            <a:r>
              <a:rPr spc="-45" dirty="0"/>
              <a:t> 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139963"/>
            <a:ext cx="383159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39116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35" dirty="0">
                <a:latin typeface="Tahoma"/>
                <a:cs typeface="Tahoma"/>
              </a:rPr>
              <a:t>Legal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implementing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intellectual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liability.</a:t>
            </a:r>
            <a:endParaRPr sz="1100">
              <a:latin typeface="Tahoma"/>
              <a:cs typeface="Tahoma"/>
            </a:endParaRPr>
          </a:p>
          <a:p>
            <a:pPr marL="201930" marR="558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Businesses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necessary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rights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permissions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generated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systems.</a:t>
            </a:r>
            <a:endParaRPr sz="1100">
              <a:latin typeface="Tahoma"/>
              <a:cs typeface="Tahoma"/>
            </a:endParaRPr>
          </a:p>
          <a:p>
            <a:pPr marL="201930" marR="14668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relevant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laws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regulations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avoid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legal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issues.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9936" y="237004"/>
            <a:ext cx="1968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Implementation</a:t>
            </a:r>
            <a:r>
              <a:rPr spc="-60" dirty="0"/>
              <a:t> </a:t>
            </a:r>
            <a:r>
              <a:rPr spc="-40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139963"/>
            <a:ext cx="378269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47244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45" dirty="0">
                <a:latin typeface="Tahoma"/>
                <a:cs typeface="Tahoma"/>
              </a:rPr>
              <a:t>Successful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implementation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strategic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approach.</a:t>
            </a:r>
            <a:endParaRPr sz="1100">
              <a:latin typeface="Tahoma"/>
              <a:cs typeface="Tahoma"/>
            </a:endParaRPr>
          </a:p>
          <a:p>
            <a:pPr marL="201930" marR="431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30" dirty="0">
                <a:latin typeface="Tahoma"/>
                <a:cs typeface="Tahoma"/>
              </a:rPr>
              <a:t>Collaboration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teams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stakeholders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crucial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technology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aligned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business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goals.</a:t>
            </a:r>
            <a:endParaRPr sz="1100">
              <a:latin typeface="Tahoma"/>
              <a:cs typeface="Tahoma"/>
            </a:endParaRPr>
          </a:p>
          <a:p>
            <a:pPr marL="201930" marR="812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30" dirty="0">
                <a:latin typeface="Tahoma"/>
                <a:cs typeface="Tahoma"/>
              </a:rPr>
              <a:t>Experimentation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continuous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improvement.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033" y="237004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150733"/>
            <a:ext cx="3875404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5588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potential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transform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industries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revolutionize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productivity.</a:t>
            </a:r>
            <a:endParaRPr sz="1100">
              <a:latin typeface="Tahoma"/>
              <a:cs typeface="Tahoma"/>
            </a:endParaRPr>
          </a:p>
          <a:p>
            <a:pPr marL="201930" marR="16764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60" dirty="0">
                <a:latin typeface="Tahoma"/>
                <a:cs typeface="Tahoma"/>
              </a:rPr>
              <a:t>However,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potential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job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displacement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reskilling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upskilling.</a:t>
            </a:r>
            <a:endParaRPr sz="1100">
              <a:latin typeface="Tahoma"/>
              <a:cs typeface="Tahoma"/>
            </a:endParaRPr>
          </a:p>
          <a:p>
            <a:pPr marL="201930" marR="23241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Businesses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society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should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embrace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potential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mindful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challenges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limitations.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978" y="237004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0200" marR="280035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330835" algn="l"/>
              </a:tabLst>
            </a:pPr>
            <a:r>
              <a:rPr sz="1100" spc="-5" dirty="0"/>
              <a:t>This</a:t>
            </a:r>
            <a:r>
              <a:rPr sz="1100" spc="15" dirty="0"/>
              <a:t> </a:t>
            </a:r>
            <a:r>
              <a:rPr sz="1100" spc="-40" dirty="0"/>
              <a:t>document</a:t>
            </a:r>
            <a:r>
              <a:rPr sz="1100" spc="20" dirty="0"/>
              <a:t> </a:t>
            </a:r>
            <a:r>
              <a:rPr sz="1100" spc="-60" dirty="0"/>
              <a:t>explores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25" dirty="0"/>
              <a:t>potential</a:t>
            </a:r>
            <a:r>
              <a:rPr sz="1100" spc="15" dirty="0"/>
              <a:t> </a:t>
            </a:r>
            <a:r>
              <a:rPr sz="1100" spc="-35" dirty="0"/>
              <a:t>of</a:t>
            </a:r>
            <a:r>
              <a:rPr sz="1100" spc="20" dirty="0"/>
              <a:t> </a:t>
            </a:r>
            <a:r>
              <a:rPr sz="1100" spc="-50" dirty="0"/>
              <a:t>generative</a:t>
            </a:r>
            <a:r>
              <a:rPr sz="1100" spc="15" dirty="0"/>
              <a:t> </a:t>
            </a:r>
            <a:r>
              <a:rPr sz="1100" spc="-25" dirty="0"/>
              <a:t>AI</a:t>
            </a:r>
            <a:r>
              <a:rPr sz="1100" spc="20" dirty="0"/>
              <a:t> </a:t>
            </a:r>
            <a:r>
              <a:rPr sz="1100" spc="-15" dirty="0"/>
              <a:t>to </a:t>
            </a:r>
            <a:r>
              <a:rPr sz="1100" spc="-10" dirty="0"/>
              <a:t> </a:t>
            </a:r>
            <a:r>
              <a:rPr sz="1100" spc="-45" dirty="0"/>
              <a:t>transform</a:t>
            </a:r>
            <a:r>
              <a:rPr sz="1100" spc="30" dirty="0"/>
              <a:t> </a:t>
            </a:r>
            <a:r>
              <a:rPr sz="1100" spc="-50" dirty="0"/>
              <a:t>various</a:t>
            </a:r>
            <a:r>
              <a:rPr sz="1100" spc="35" dirty="0"/>
              <a:t> </a:t>
            </a:r>
            <a:r>
              <a:rPr sz="1100" spc="-40" dirty="0"/>
              <a:t>industries</a:t>
            </a:r>
            <a:r>
              <a:rPr sz="1100" spc="35" dirty="0"/>
              <a:t> </a:t>
            </a:r>
            <a:r>
              <a:rPr sz="1100" spc="-50" dirty="0"/>
              <a:t>and</a:t>
            </a:r>
            <a:r>
              <a:rPr sz="1100" spc="30" dirty="0"/>
              <a:t> </a:t>
            </a:r>
            <a:r>
              <a:rPr sz="1100" spc="-35" dirty="0"/>
              <a:t>revolutionize</a:t>
            </a:r>
            <a:r>
              <a:rPr sz="1100" spc="35" dirty="0"/>
              <a:t> </a:t>
            </a:r>
            <a:r>
              <a:rPr sz="1100" spc="-35" dirty="0"/>
              <a:t>productivity.</a:t>
            </a:r>
            <a:endParaRPr sz="1100"/>
          </a:p>
          <a:p>
            <a:pPr marL="330200" marR="558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330835" algn="l"/>
              </a:tabLst>
            </a:pPr>
            <a:r>
              <a:rPr sz="1100" spc="-50" dirty="0"/>
              <a:t>Generative</a:t>
            </a:r>
            <a:r>
              <a:rPr sz="1100" spc="15" dirty="0"/>
              <a:t> </a:t>
            </a:r>
            <a:r>
              <a:rPr sz="1100" spc="-25" dirty="0"/>
              <a:t>AI</a:t>
            </a:r>
            <a:r>
              <a:rPr sz="1100" spc="25" dirty="0"/>
              <a:t> </a:t>
            </a:r>
            <a:r>
              <a:rPr sz="1100" spc="-35" dirty="0"/>
              <a:t>is</a:t>
            </a:r>
            <a:r>
              <a:rPr sz="1100" spc="25" dirty="0"/>
              <a:t> </a:t>
            </a:r>
            <a:r>
              <a:rPr sz="1100" spc="-55" dirty="0"/>
              <a:t>a</a:t>
            </a:r>
            <a:r>
              <a:rPr sz="1100" spc="20" dirty="0"/>
              <a:t> </a:t>
            </a:r>
            <a:r>
              <a:rPr sz="1100" spc="-45" dirty="0"/>
              <a:t>type</a:t>
            </a:r>
            <a:r>
              <a:rPr sz="1100" spc="25" dirty="0"/>
              <a:t> </a:t>
            </a:r>
            <a:r>
              <a:rPr sz="1100" spc="-35" dirty="0"/>
              <a:t>of</a:t>
            </a:r>
            <a:r>
              <a:rPr sz="1100" spc="20" dirty="0"/>
              <a:t> </a:t>
            </a:r>
            <a:r>
              <a:rPr sz="1100" spc="-20" dirty="0"/>
              <a:t>artificial</a:t>
            </a:r>
            <a:r>
              <a:rPr sz="1100" spc="20" dirty="0"/>
              <a:t> </a:t>
            </a:r>
            <a:r>
              <a:rPr sz="1100" spc="-35" dirty="0"/>
              <a:t>intelligence</a:t>
            </a:r>
            <a:r>
              <a:rPr sz="1100" spc="25" dirty="0"/>
              <a:t> </a:t>
            </a:r>
            <a:r>
              <a:rPr sz="1100" spc="-15" dirty="0"/>
              <a:t>that</a:t>
            </a:r>
            <a:r>
              <a:rPr sz="1100" spc="20" dirty="0"/>
              <a:t> </a:t>
            </a:r>
            <a:r>
              <a:rPr sz="1100" spc="-45" dirty="0"/>
              <a:t>can</a:t>
            </a:r>
            <a:r>
              <a:rPr sz="1100" spc="20" dirty="0"/>
              <a:t> </a:t>
            </a:r>
            <a:r>
              <a:rPr sz="1100" spc="-45" dirty="0"/>
              <a:t>create </a:t>
            </a:r>
            <a:r>
              <a:rPr sz="1100" spc="-325" dirty="0"/>
              <a:t> </a:t>
            </a:r>
            <a:r>
              <a:rPr sz="1100" spc="-75" dirty="0"/>
              <a:t>new</a:t>
            </a:r>
            <a:r>
              <a:rPr sz="1100" spc="-70" dirty="0"/>
              <a:t> </a:t>
            </a:r>
            <a:r>
              <a:rPr sz="1100" spc="-35" dirty="0"/>
              <a:t>content, </a:t>
            </a:r>
            <a:r>
              <a:rPr sz="1100" spc="-50" dirty="0"/>
              <a:t>such </a:t>
            </a:r>
            <a:r>
              <a:rPr sz="1100" spc="-65" dirty="0"/>
              <a:t>as</a:t>
            </a:r>
            <a:r>
              <a:rPr sz="1100" spc="-60" dirty="0"/>
              <a:t> </a:t>
            </a:r>
            <a:r>
              <a:rPr sz="1100" spc="-55" dirty="0"/>
              <a:t>images, </a:t>
            </a:r>
            <a:r>
              <a:rPr sz="1100" spc="-25" dirty="0"/>
              <a:t>text, </a:t>
            </a:r>
            <a:r>
              <a:rPr sz="1100" spc="-50" dirty="0"/>
              <a:t>and </a:t>
            </a:r>
            <a:r>
              <a:rPr sz="1100" spc="-40" dirty="0"/>
              <a:t>music, </a:t>
            </a:r>
            <a:r>
              <a:rPr sz="1100" spc="-65" dirty="0"/>
              <a:t>based</a:t>
            </a:r>
            <a:r>
              <a:rPr sz="1100" spc="210" dirty="0"/>
              <a:t> </a:t>
            </a:r>
            <a:r>
              <a:rPr sz="1100" spc="-55" dirty="0"/>
              <a:t>on </a:t>
            </a:r>
            <a:r>
              <a:rPr sz="1100" spc="-50" dirty="0"/>
              <a:t> </a:t>
            </a:r>
            <a:r>
              <a:rPr sz="1100" spc="-35" dirty="0"/>
              <a:t>existing</a:t>
            </a:r>
            <a:r>
              <a:rPr sz="1100" spc="15" dirty="0"/>
              <a:t> </a:t>
            </a:r>
            <a:r>
              <a:rPr sz="1100" spc="-35" dirty="0"/>
              <a:t>data.</a:t>
            </a:r>
            <a:endParaRPr sz="1100"/>
          </a:p>
          <a:p>
            <a:pPr marL="330200" marR="8572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330835" algn="l"/>
              </a:tabLst>
            </a:pPr>
            <a:r>
              <a:rPr sz="1100" spc="-5" dirty="0"/>
              <a:t>This</a:t>
            </a:r>
            <a:r>
              <a:rPr sz="1100" spc="20" dirty="0"/>
              <a:t> </a:t>
            </a:r>
            <a:r>
              <a:rPr sz="1100" spc="-40" dirty="0"/>
              <a:t>technology</a:t>
            </a:r>
            <a:r>
              <a:rPr sz="1100" spc="20" dirty="0"/>
              <a:t> </a:t>
            </a:r>
            <a:r>
              <a:rPr sz="1100" spc="-60" dirty="0"/>
              <a:t>has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15" dirty="0"/>
              <a:t> </a:t>
            </a:r>
            <a:r>
              <a:rPr sz="1100" spc="-25" dirty="0"/>
              <a:t>potential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50" dirty="0"/>
              <a:t>add</a:t>
            </a:r>
            <a:r>
              <a:rPr sz="1100" spc="20" dirty="0"/>
              <a:t> </a:t>
            </a:r>
            <a:r>
              <a:rPr sz="1100" spc="-20" dirty="0"/>
              <a:t>trillions</a:t>
            </a:r>
            <a:r>
              <a:rPr sz="1100" spc="15" dirty="0"/>
              <a:t> </a:t>
            </a:r>
            <a:r>
              <a:rPr sz="1100" spc="-35" dirty="0"/>
              <a:t>of</a:t>
            </a:r>
            <a:r>
              <a:rPr sz="1100" spc="20" dirty="0"/>
              <a:t> </a:t>
            </a:r>
            <a:r>
              <a:rPr sz="1100" spc="-40" dirty="0"/>
              <a:t>dollars</a:t>
            </a:r>
            <a:r>
              <a:rPr sz="1100" spc="20" dirty="0"/>
              <a:t> </a:t>
            </a:r>
            <a:r>
              <a:rPr sz="1100" spc="-15" dirty="0"/>
              <a:t>to </a:t>
            </a:r>
            <a:r>
              <a:rPr sz="1100" spc="-330" dirty="0"/>
              <a:t> </a:t>
            </a:r>
            <a:r>
              <a:rPr sz="1100" spc="-40" dirty="0"/>
              <a:t>the</a:t>
            </a:r>
            <a:r>
              <a:rPr sz="1100" spc="10" dirty="0"/>
              <a:t> </a:t>
            </a:r>
            <a:r>
              <a:rPr sz="1100" spc="-35" dirty="0"/>
              <a:t>global</a:t>
            </a:r>
            <a:r>
              <a:rPr sz="1100" spc="20" dirty="0"/>
              <a:t> </a:t>
            </a:r>
            <a:r>
              <a:rPr sz="1100" spc="-55" dirty="0"/>
              <a:t>economy</a:t>
            </a:r>
            <a:r>
              <a:rPr sz="1100" spc="15" dirty="0"/>
              <a:t> </a:t>
            </a:r>
            <a:r>
              <a:rPr sz="1100" spc="-50" dirty="0"/>
              <a:t>and</a:t>
            </a:r>
            <a:r>
              <a:rPr sz="1100" spc="20" dirty="0"/>
              <a:t> </a:t>
            </a:r>
            <a:r>
              <a:rPr sz="1100" spc="-45" dirty="0"/>
              <a:t>create</a:t>
            </a:r>
            <a:r>
              <a:rPr sz="1100" spc="20" dirty="0"/>
              <a:t> </a:t>
            </a:r>
            <a:r>
              <a:rPr sz="1100" spc="-75" dirty="0"/>
              <a:t>new</a:t>
            </a:r>
            <a:r>
              <a:rPr sz="1100" spc="15" dirty="0"/>
              <a:t> </a:t>
            </a:r>
            <a:r>
              <a:rPr sz="1100" spc="-35" dirty="0"/>
              <a:t>frontiers</a:t>
            </a:r>
            <a:r>
              <a:rPr sz="1100" spc="20" dirty="0"/>
              <a:t> </a:t>
            </a:r>
            <a:r>
              <a:rPr sz="1100" spc="-35" dirty="0"/>
              <a:t>of</a:t>
            </a:r>
            <a:r>
              <a:rPr sz="1100" spc="15" dirty="0"/>
              <a:t> </a:t>
            </a:r>
            <a:r>
              <a:rPr sz="1100" spc="-55" dirty="0"/>
              <a:t>work.</a:t>
            </a:r>
            <a:endParaRPr sz="110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057" y="237004"/>
            <a:ext cx="17551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What</a:t>
            </a:r>
            <a:r>
              <a:rPr spc="5" dirty="0"/>
              <a:t> </a:t>
            </a:r>
            <a:r>
              <a:rPr spc="-40" dirty="0"/>
              <a:t>is</a:t>
            </a:r>
            <a:r>
              <a:rPr spc="5" dirty="0"/>
              <a:t> </a:t>
            </a:r>
            <a:r>
              <a:rPr spc="-55" dirty="0"/>
              <a:t>Generative</a:t>
            </a:r>
            <a:r>
              <a:rPr dirty="0"/>
              <a:t> </a:t>
            </a:r>
            <a:r>
              <a:rPr spc="-20" dirty="0"/>
              <a:t>AI?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30200" marR="5588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330835" algn="l"/>
              </a:tabLst>
            </a:pPr>
            <a:r>
              <a:rPr sz="1100" spc="-50" dirty="0"/>
              <a:t>Generative</a:t>
            </a:r>
            <a:r>
              <a:rPr sz="1100" spc="15" dirty="0"/>
              <a:t> </a:t>
            </a:r>
            <a:r>
              <a:rPr sz="1100" spc="-25" dirty="0"/>
              <a:t>AI</a:t>
            </a:r>
            <a:r>
              <a:rPr sz="1100" spc="25" dirty="0"/>
              <a:t> </a:t>
            </a:r>
            <a:r>
              <a:rPr sz="1100" spc="-35" dirty="0"/>
              <a:t>is</a:t>
            </a:r>
            <a:r>
              <a:rPr sz="1100" spc="25" dirty="0"/>
              <a:t> </a:t>
            </a:r>
            <a:r>
              <a:rPr sz="1100" spc="-55" dirty="0"/>
              <a:t>a</a:t>
            </a:r>
            <a:r>
              <a:rPr sz="1100" spc="20" dirty="0"/>
              <a:t> </a:t>
            </a:r>
            <a:r>
              <a:rPr sz="1100" spc="-45" dirty="0"/>
              <a:t>type</a:t>
            </a:r>
            <a:r>
              <a:rPr sz="1100" spc="25" dirty="0"/>
              <a:t> </a:t>
            </a:r>
            <a:r>
              <a:rPr sz="1100" spc="-35" dirty="0"/>
              <a:t>of</a:t>
            </a:r>
            <a:r>
              <a:rPr sz="1100" spc="20" dirty="0"/>
              <a:t> </a:t>
            </a:r>
            <a:r>
              <a:rPr sz="1100" spc="-20" dirty="0"/>
              <a:t>artificial</a:t>
            </a:r>
            <a:r>
              <a:rPr sz="1100" spc="20" dirty="0"/>
              <a:t> </a:t>
            </a:r>
            <a:r>
              <a:rPr sz="1100" spc="-35" dirty="0"/>
              <a:t>intelligence</a:t>
            </a:r>
            <a:r>
              <a:rPr sz="1100" spc="25" dirty="0"/>
              <a:t> </a:t>
            </a:r>
            <a:r>
              <a:rPr sz="1100" spc="-15" dirty="0"/>
              <a:t>that</a:t>
            </a:r>
            <a:r>
              <a:rPr sz="1100" spc="20" dirty="0"/>
              <a:t> </a:t>
            </a:r>
            <a:r>
              <a:rPr sz="1100" spc="-45" dirty="0"/>
              <a:t>can</a:t>
            </a:r>
            <a:r>
              <a:rPr sz="1100" spc="20" dirty="0"/>
              <a:t> </a:t>
            </a:r>
            <a:r>
              <a:rPr sz="1100" spc="-45" dirty="0"/>
              <a:t>create </a:t>
            </a:r>
            <a:r>
              <a:rPr sz="1100" spc="-325" dirty="0"/>
              <a:t> </a:t>
            </a:r>
            <a:r>
              <a:rPr sz="1100" spc="-75" dirty="0"/>
              <a:t>new</a:t>
            </a:r>
            <a:r>
              <a:rPr sz="1100" spc="15" dirty="0"/>
              <a:t> </a:t>
            </a:r>
            <a:r>
              <a:rPr sz="1100" spc="-35" dirty="0"/>
              <a:t>content</a:t>
            </a:r>
            <a:r>
              <a:rPr sz="1100" spc="20" dirty="0"/>
              <a:t> </a:t>
            </a:r>
            <a:r>
              <a:rPr sz="1100" spc="-65" dirty="0"/>
              <a:t>based</a:t>
            </a:r>
            <a:r>
              <a:rPr sz="1100" spc="20" dirty="0"/>
              <a:t> </a:t>
            </a:r>
            <a:r>
              <a:rPr sz="1100" spc="-55" dirty="0"/>
              <a:t>on</a:t>
            </a:r>
            <a:r>
              <a:rPr sz="1100" spc="15" dirty="0"/>
              <a:t> </a:t>
            </a:r>
            <a:r>
              <a:rPr sz="1100" spc="-35" dirty="0"/>
              <a:t>existing</a:t>
            </a:r>
            <a:r>
              <a:rPr sz="1100" spc="20" dirty="0"/>
              <a:t> </a:t>
            </a:r>
            <a:r>
              <a:rPr sz="1100" spc="-35" dirty="0"/>
              <a:t>data.</a:t>
            </a:r>
            <a:endParaRPr sz="1100" dirty="0"/>
          </a:p>
          <a:p>
            <a:pPr marL="330200" marR="12192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330835" algn="l"/>
              </a:tabLst>
            </a:pPr>
            <a:r>
              <a:rPr sz="1100" spc="-5" dirty="0"/>
              <a:t>This</a:t>
            </a:r>
            <a:r>
              <a:rPr sz="1100" spc="20" dirty="0"/>
              <a:t> </a:t>
            </a:r>
            <a:r>
              <a:rPr sz="1100" spc="-40" dirty="0"/>
              <a:t>technology</a:t>
            </a:r>
            <a:r>
              <a:rPr sz="1100" spc="20" dirty="0"/>
              <a:t> </a:t>
            </a:r>
            <a:r>
              <a:rPr sz="1100" spc="-75" dirty="0"/>
              <a:t>uses</a:t>
            </a:r>
            <a:r>
              <a:rPr sz="1100" spc="25" dirty="0"/>
              <a:t> </a:t>
            </a:r>
            <a:r>
              <a:rPr sz="1100" spc="-40" dirty="0"/>
              <a:t>algorithms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5" dirty="0"/>
              <a:t>analyze</a:t>
            </a:r>
            <a:r>
              <a:rPr sz="1100" spc="20" dirty="0"/>
              <a:t> </a:t>
            </a:r>
            <a:r>
              <a:rPr sz="1100" spc="-40" dirty="0"/>
              <a:t>patterns</a:t>
            </a:r>
            <a:r>
              <a:rPr sz="1100" spc="25" dirty="0"/>
              <a:t> </a:t>
            </a:r>
            <a:r>
              <a:rPr sz="1100" spc="-25" dirty="0"/>
              <a:t>in</a:t>
            </a:r>
            <a:r>
              <a:rPr sz="1100" spc="20" dirty="0"/>
              <a:t> </a:t>
            </a:r>
            <a:r>
              <a:rPr sz="1100" spc="-35" dirty="0"/>
              <a:t>data </a:t>
            </a:r>
            <a:r>
              <a:rPr sz="1100" spc="-30" dirty="0"/>
              <a:t> </a:t>
            </a:r>
            <a:r>
              <a:rPr sz="1100" spc="-50" dirty="0"/>
              <a:t>and</a:t>
            </a:r>
            <a:r>
              <a:rPr sz="1100" spc="25" dirty="0"/>
              <a:t> </a:t>
            </a:r>
            <a:r>
              <a:rPr sz="1100" spc="-60" dirty="0"/>
              <a:t>generate</a:t>
            </a:r>
            <a:r>
              <a:rPr sz="1100" spc="25" dirty="0"/>
              <a:t> </a:t>
            </a:r>
            <a:r>
              <a:rPr sz="1100" spc="-75" dirty="0"/>
              <a:t>new</a:t>
            </a:r>
            <a:r>
              <a:rPr sz="1100" spc="25" dirty="0"/>
              <a:t> </a:t>
            </a:r>
            <a:r>
              <a:rPr sz="1100" spc="-35" dirty="0"/>
              <a:t>content</a:t>
            </a:r>
            <a:r>
              <a:rPr sz="1100" spc="25" dirty="0"/>
              <a:t> </a:t>
            </a:r>
            <a:r>
              <a:rPr sz="1100" spc="-15" dirty="0"/>
              <a:t>that</a:t>
            </a:r>
            <a:r>
              <a:rPr sz="1100" spc="25" dirty="0"/>
              <a:t> </a:t>
            </a:r>
            <a:r>
              <a:rPr sz="1100" spc="-35" dirty="0"/>
              <a:t>is</a:t>
            </a:r>
            <a:r>
              <a:rPr sz="1100" spc="25" dirty="0"/>
              <a:t> </a:t>
            </a:r>
            <a:r>
              <a:rPr sz="1100" spc="-35" dirty="0"/>
              <a:t>similar</a:t>
            </a:r>
            <a:r>
              <a:rPr sz="1100" spc="25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35" dirty="0"/>
              <a:t>original</a:t>
            </a:r>
            <a:r>
              <a:rPr sz="1100" spc="25" dirty="0"/>
              <a:t> </a:t>
            </a:r>
            <a:r>
              <a:rPr sz="1100" spc="-35" dirty="0"/>
              <a:t>data.</a:t>
            </a:r>
            <a:endParaRPr sz="1100" dirty="0"/>
          </a:p>
          <a:p>
            <a:pPr marL="330200" marR="4826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330835" algn="l"/>
              </a:tabLst>
            </a:pPr>
            <a:r>
              <a:rPr sz="1100" spc="-50" dirty="0"/>
              <a:t>Generative</a:t>
            </a:r>
            <a:r>
              <a:rPr sz="1100" spc="5" dirty="0"/>
              <a:t> </a:t>
            </a:r>
            <a:r>
              <a:rPr sz="1100" spc="-25" dirty="0"/>
              <a:t>AI</a:t>
            </a:r>
            <a:r>
              <a:rPr sz="1100" spc="10" dirty="0"/>
              <a:t> </a:t>
            </a:r>
            <a:r>
              <a:rPr sz="1100" spc="-45" dirty="0"/>
              <a:t>differs</a:t>
            </a:r>
            <a:r>
              <a:rPr sz="1100" spc="5" dirty="0"/>
              <a:t> </a:t>
            </a:r>
            <a:r>
              <a:rPr sz="1100" spc="-40" dirty="0"/>
              <a:t>from</a:t>
            </a:r>
            <a:r>
              <a:rPr sz="1100" spc="10" dirty="0"/>
              <a:t> </a:t>
            </a:r>
            <a:r>
              <a:rPr sz="1100" spc="-40" dirty="0"/>
              <a:t>other</a:t>
            </a:r>
            <a:r>
              <a:rPr sz="1100" spc="10" dirty="0"/>
              <a:t> </a:t>
            </a:r>
            <a:r>
              <a:rPr sz="1100" spc="-50" dirty="0"/>
              <a:t>types</a:t>
            </a:r>
            <a:r>
              <a:rPr sz="1100" spc="5" dirty="0"/>
              <a:t> </a:t>
            </a:r>
            <a:r>
              <a:rPr sz="1100" spc="-35" dirty="0"/>
              <a:t>of</a:t>
            </a:r>
            <a:r>
              <a:rPr sz="1100" spc="10" dirty="0"/>
              <a:t> </a:t>
            </a:r>
            <a:r>
              <a:rPr sz="1100" spc="-25" dirty="0"/>
              <a:t>AI,</a:t>
            </a:r>
            <a:r>
              <a:rPr sz="1100" spc="5" dirty="0"/>
              <a:t> </a:t>
            </a:r>
            <a:r>
              <a:rPr sz="1100" spc="-50" dirty="0"/>
              <a:t>such</a:t>
            </a:r>
            <a:r>
              <a:rPr sz="1100" spc="10" dirty="0"/>
              <a:t> </a:t>
            </a:r>
            <a:r>
              <a:rPr sz="1100" spc="-65" dirty="0"/>
              <a:t>as</a:t>
            </a:r>
            <a:r>
              <a:rPr sz="1100" spc="10" dirty="0"/>
              <a:t> </a:t>
            </a:r>
            <a:r>
              <a:rPr sz="1100" spc="-40" dirty="0"/>
              <a:t>predictive </a:t>
            </a:r>
            <a:r>
              <a:rPr sz="1100" spc="-330" dirty="0"/>
              <a:t> </a:t>
            </a:r>
            <a:r>
              <a:rPr sz="1100" spc="-30" dirty="0"/>
              <a:t>analytics</a:t>
            </a:r>
            <a:r>
              <a:rPr sz="1100" spc="20" dirty="0"/>
              <a:t> </a:t>
            </a:r>
            <a:r>
              <a:rPr sz="1100" spc="-50" dirty="0"/>
              <a:t>and</a:t>
            </a:r>
            <a:r>
              <a:rPr sz="1100" spc="20" dirty="0"/>
              <a:t> </a:t>
            </a:r>
            <a:r>
              <a:rPr sz="1100" spc="-50" dirty="0"/>
              <a:t>machine</a:t>
            </a:r>
            <a:r>
              <a:rPr sz="1100" spc="20" dirty="0"/>
              <a:t> </a:t>
            </a:r>
            <a:r>
              <a:rPr sz="1100" spc="-45" dirty="0"/>
              <a:t>learning,</a:t>
            </a:r>
            <a:r>
              <a:rPr sz="1100" spc="20" dirty="0"/>
              <a:t> </a:t>
            </a:r>
            <a:r>
              <a:rPr sz="1100" spc="-60" dirty="0"/>
              <a:t>because</a:t>
            </a:r>
            <a:r>
              <a:rPr sz="1100" spc="20" dirty="0"/>
              <a:t> </a:t>
            </a:r>
            <a:r>
              <a:rPr sz="1100" spc="15" dirty="0"/>
              <a:t>it</a:t>
            </a:r>
            <a:r>
              <a:rPr sz="1100" spc="20" dirty="0"/>
              <a:t> </a:t>
            </a:r>
            <a:r>
              <a:rPr sz="1100" spc="-45" dirty="0"/>
              <a:t>can</a:t>
            </a:r>
            <a:r>
              <a:rPr sz="1100" spc="20" dirty="0"/>
              <a:t> </a:t>
            </a:r>
            <a:r>
              <a:rPr sz="1100" spc="-45" dirty="0"/>
              <a:t>create</a:t>
            </a:r>
            <a:r>
              <a:rPr sz="1100" spc="20" dirty="0"/>
              <a:t> </a:t>
            </a:r>
            <a:r>
              <a:rPr sz="1100" spc="-75" dirty="0"/>
              <a:t>new </a:t>
            </a:r>
            <a:r>
              <a:rPr sz="1100" spc="-70" dirty="0"/>
              <a:t> </a:t>
            </a:r>
            <a:r>
              <a:rPr sz="1100" spc="-35" dirty="0"/>
              <a:t>content</a:t>
            </a:r>
            <a:r>
              <a:rPr sz="1100" spc="15" dirty="0"/>
              <a:t> </a:t>
            </a:r>
            <a:r>
              <a:rPr sz="1100" spc="-40" dirty="0"/>
              <a:t>rather</a:t>
            </a:r>
            <a:r>
              <a:rPr sz="1100" spc="20" dirty="0"/>
              <a:t> </a:t>
            </a:r>
            <a:r>
              <a:rPr sz="1100" spc="-35" dirty="0"/>
              <a:t>than</a:t>
            </a:r>
            <a:r>
              <a:rPr sz="1100" spc="15" dirty="0"/>
              <a:t> </a:t>
            </a:r>
            <a:r>
              <a:rPr sz="1100" spc="-30" dirty="0"/>
              <a:t>just</a:t>
            </a:r>
            <a:r>
              <a:rPr sz="1100" spc="20" dirty="0"/>
              <a:t> </a:t>
            </a:r>
            <a:r>
              <a:rPr sz="1100" spc="-35" dirty="0"/>
              <a:t>analyzing</a:t>
            </a:r>
            <a:r>
              <a:rPr sz="1100" spc="20" dirty="0"/>
              <a:t> </a:t>
            </a:r>
            <a:r>
              <a:rPr sz="1100" spc="-35" dirty="0"/>
              <a:t>existing</a:t>
            </a:r>
            <a:r>
              <a:rPr sz="1100" spc="15" dirty="0"/>
              <a:t> </a:t>
            </a:r>
            <a:r>
              <a:rPr sz="1100" spc="-35" dirty="0"/>
              <a:t>data.</a:t>
            </a:r>
            <a:endParaRPr sz="110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030" y="237004"/>
            <a:ext cx="20948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Use</a:t>
            </a:r>
            <a:r>
              <a:rPr spc="10" dirty="0"/>
              <a:t> </a:t>
            </a:r>
            <a:r>
              <a:rPr spc="-65" dirty="0"/>
              <a:t>Cases</a:t>
            </a:r>
            <a:r>
              <a:rPr spc="15" dirty="0"/>
              <a:t> </a:t>
            </a:r>
            <a:r>
              <a:rPr spc="-50" dirty="0"/>
              <a:t>for</a:t>
            </a:r>
            <a:r>
              <a:rPr spc="15" dirty="0"/>
              <a:t> </a:t>
            </a:r>
            <a:r>
              <a:rPr spc="-55" dirty="0"/>
              <a:t>Generative</a:t>
            </a:r>
            <a:r>
              <a:rPr spc="10" dirty="0"/>
              <a:t> </a:t>
            </a:r>
            <a:r>
              <a:rPr spc="-30"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651" y="1055940"/>
            <a:ext cx="387604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175895" indent="-1390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across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industries,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healthcare,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finance,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marketing.</a:t>
            </a:r>
            <a:endParaRPr sz="1100">
              <a:latin typeface="Tahoma"/>
              <a:cs typeface="Tahoma"/>
            </a:endParaRPr>
          </a:p>
          <a:p>
            <a:pPr marL="227329" marR="63119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healthcare, </a:t>
            </a:r>
            <a:r>
              <a:rPr sz="1100" spc="-50" dirty="0">
                <a:latin typeface="Tahoma"/>
                <a:cs typeface="Tahoma"/>
              </a:rPr>
              <a:t>generative </a:t>
            </a:r>
            <a:r>
              <a:rPr sz="1100" spc="-25" dirty="0">
                <a:latin typeface="Tahoma"/>
                <a:cs typeface="Tahoma"/>
              </a:rPr>
              <a:t>AI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create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personalized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treatment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patient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227329" marR="41211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finance,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financial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market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trends.</a:t>
            </a:r>
            <a:endParaRPr sz="1100">
              <a:latin typeface="Tahoma"/>
              <a:cs typeface="Tahoma"/>
            </a:endParaRPr>
          </a:p>
          <a:p>
            <a:pPr marL="227329" marR="30480" indent="-1390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marketing,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personalized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customer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engagement.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555" y="237004"/>
            <a:ext cx="2468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Streamlining</a:t>
            </a:r>
            <a:r>
              <a:rPr dirty="0"/>
              <a:t> </a:t>
            </a:r>
            <a:r>
              <a:rPr spc="-30" dirty="0"/>
              <a:t>Content</a:t>
            </a:r>
            <a:r>
              <a:rPr spc="5" dirty="0"/>
              <a:t> </a:t>
            </a:r>
            <a:r>
              <a:rPr spc="-5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139963"/>
            <a:ext cx="387667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9398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draw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existing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sets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personalized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marketing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tailored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specific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client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profiles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histories.</a:t>
            </a:r>
            <a:endParaRPr sz="1100">
              <a:latin typeface="Tahoma"/>
              <a:cs typeface="Tahoma"/>
            </a:endParaRPr>
          </a:p>
          <a:p>
            <a:pPr marL="201930" marR="558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40" dirty="0">
                <a:latin typeface="Tahoma"/>
                <a:cs typeface="Tahoma"/>
              </a:rPr>
              <a:t>technology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multitude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alternatives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90" dirty="0">
                <a:latin typeface="Tahoma"/>
                <a:cs typeface="Tahoma"/>
              </a:rPr>
              <a:t>A/B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effectiveness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marketing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campaigns.</a:t>
            </a:r>
            <a:endParaRPr sz="1100">
              <a:latin typeface="Tahoma"/>
              <a:cs typeface="Tahoma"/>
            </a:endParaRPr>
          </a:p>
          <a:p>
            <a:pPr marL="201930" marR="65913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missing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674" y="237004"/>
            <a:ext cx="16884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Model</a:t>
            </a:r>
            <a:r>
              <a:rPr spc="-55" dirty="0"/>
              <a:t> </a:t>
            </a:r>
            <a:r>
              <a:rPr spc="-30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139963"/>
            <a:ext cx="3806190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615315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automatically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produce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manuals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technical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specifications.</a:t>
            </a:r>
            <a:endParaRPr sz="1100">
              <a:latin typeface="Tahoma"/>
              <a:cs typeface="Tahoma"/>
            </a:endParaRPr>
          </a:p>
          <a:p>
            <a:pPr marL="201930" marR="558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technology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missing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suggest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existing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documentation.</a:t>
            </a:r>
            <a:endParaRPr sz="1100">
              <a:latin typeface="Tahoma"/>
              <a:cs typeface="Tahoma"/>
            </a:endParaRPr>
          </a:p>
          <a:p>
            <a:pPr marL="201930" marR="7366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streamline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quality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documentation.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541" y="237004"/>
            <a:ext cx="1484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Regulatory</a:t>
            </a:r>
            <a:r>
              <a:rPr spc="-10" dirty="0"/>
              <a:t> </a:t>
            </a:r>
            <a:r>
              <a:rPr spc="-40" dirty="0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208784"/>
            <a:ext cx="377761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55880" indent="-1390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relevant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regulatory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updates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alerts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relevant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shifts.</a:t>
            </a:r>
            <a:endParaRPr sz="1100">
              <a:latin typeface="Tahoma"/>
              <a:cs typeface="Tahoma"/>
            </a:endParaRPr>
          </a:p>
          <a:p>
            <a:pPr marL="201930" marR="26543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technology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businesses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up-to-date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changing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regulations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avoid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compliance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issues.</a:t>
            </a:r>
            <a:endParaRPr sz="1100">
              <a:latin typeface="Tahoma"/>
              <a:cs typeface="Tahoma"/>
            </a:endParaRPr>
          </a:p>
          <a:p>
            <a:pPr marL="201930" marR="8636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compliance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reports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accuracy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regulatory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reporting.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384" y="237004"/>
            <a:ext cx="2164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Impact</a:t>
            </a:r>
            <a:r>
              <a:rPr spc="10" dirty="0"/>
              <a:t> </a:t>
            </a:r>
            <a:r>
              <a:rPr spc="-60" dirty="0"/>
              <a:t>on</a:t>
            </a:r>
            <a:r>
              <a:rPr spc="10" dirty="0"/>
              <a:t> </a:t>
            </a:r>
            <a:r>
              <a:rPr spc="-35" dirty="0"/>
              <a:t>Work</a:t>
            </a:r>
            <a:r>
              <a:rPr spc="10" dirty="0"/>
              <a:t> </a:t>
            </a:r>
            <a:r>
              <a:rPr spc="-20" dirty="0"/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651" y="918285"/>
            <a:ext cx="3886200" cy="1854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8382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40" dirty="0">
                <a:latin typeface="Tahoma"/>
                <a:cs typeface="Tahoma"/>
              </a:rPr>
              <a:t>Recent </a:t>
            </a:r>
            <a:r>
              <a:rPr sz="1100" spc="-45" dirty="0">
                <a:latin typeface="Tahoma"/>
                <a:cs typeface="Tahoma"/>
              </a:rPr>
              <a:t>studies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shown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total </a:t>
            </a:r>
            <a:r>
              <a:rPr sz="1100" spc="-50" dirty="0">
                <a:latin typeface="Tahoma"/>
                <a:cs typeface="Tahoma"/>
              </a:rPr>
              <a:t>percentage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hours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theoretically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automated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50%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60-70%.</a:t>
            </a:r>
            <a:endParaRPr sz="1100">
              <a:latin typeface="Tahoma"/>
              <a:cs typeface="Tahoma"/>
            </a:endParaRPr>
          </a:p>
          <a:p>
            <a:pPr marL="227329" marR="14287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potential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automate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routine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tasks,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entry,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generation,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analysis.</a:t>
            </a:r>
            <a:endParaRPr sz="1100">
              <a:latin typeface="Tahoma"/>
              <a:cs typeface="Tahoma"/>
            </a:endParaRPr>
          </a:p>
          <a:p>
            <a:pPr marL="227329" marR="558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automation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free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human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workers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focus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complex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tasks.</a:t>
            </a:r>
            <a:endParaRPr sz="1100">
              <a:latin typeface="Tahoma"/>
              <a:cs typeface="Tahoma"/>
            </a:endParaRPr>
          </a:p>
          <a:p>
            <a:pPr marL="227329" marR="15303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27965" algn="l"/>
              </a:tabLst>
            </a:pPr>
            <a:r>
              <a:rPr sz="1100" spc="-60" dirty="0">
                <a:latin typeface="Tahoma"/>
                <a:cs typeface="Tahoma"/>
              </a:rPr>
              <a:t>However,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potential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job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displacement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reskilling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upskilling.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294" y="237004"/>
            <a:ext cx="17202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New</a:t>
            </a:r>
            <a:r>
              <a:rPr spc="5" dirty="0"/>
              <a:t> </a:t>
            </a:r>
            <a:r>
              <a:rPr spc="-35" dirty="0"/>
              <a:t>Frontiers</a:t>
            </a:r>
            <a:r>
              <a:rPr spc="10" dirty="0"/>
              <a:t> </a:t>
            </a:r>
            <a:r>
              <a:rPr spc="-40" dirty="0"/>
              <a:t>of</a:t>
            </a:r>
            <a:r>
              <a:rPr spc="5" dirty="0"/>
              <a:t> </a:t>
            </a:r>
            <a:r>
              <a:rPr spc="-3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051" y="1219567"/>
            <a:ext cx="3837940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228600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creating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frontiers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enabling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humans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machines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collaborate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effectively.</a:t>
            </a:r>
            <a:endParaRPr sz="1100">
              <a:latin typeface="Tahoma"/>
              <a:cs typeface="Tahoma"/>
            </a:endParaRPr>
          </a:p>
          <a:p>
            <a:pPr marL="201930" marR="6921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technology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augment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human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capabilities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enable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workers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achieve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higher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levels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productivity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creativity.</a:t>
            </a:r>
            <a:endParaRPr sz="1100">
              <a:latin typeface="Tahoma"/>
              <a:cs typeface="Tahoma"/>
            </a:endParaRPr>
          </a:p>
          <a:p>
            <a:pPr marL="201930" marR="304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202565" algn="l"/>
              </a:tabLst>
            </a:pPr>
            <a:r>
              <a:rPr sz="1100" spc="-60" dirty="0">
                <a:latin typeface="Tahoma"/>
                <a:cs typeface="Tahoma"/>
              </a:rPr>
              <a:t>However,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raises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questions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future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skills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demand.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924</Words>
  <Application>Microsoft Office PowerPoint</Application>
  <PresentationFormat>Custom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Tahoma</vt:lpstr>
      <vt:lpstr>Office Theme</vt:lpstr>
      <vt:lpstr>PowerPoint Presentation</vt:lpstr>
      <vt:lpstr>Introduction</vt:lpstr>
      <vt:lpstr>What is Generative AI?</vt:lpstr>
      <vt:lpstr>Use Cases for Generative AI</vt:lpstr>
      <vt:lpstr>Streamlining Content Generation</vt:lpstr>
      <vt:lpstr>Model Documentation</vt:lpstr>
      <vt:lpstr>Regulatory Updates</vt:lpstr>
      <vt:lpstr>Impact on Work Automation</vt:lpstr>
      <vt:lpstr>New Frontiers of Work</vt:lpstr>
      <vt:lpstr>Technological Adaptation</vt:lpstr>
      <vt:lpstr>Economic Growth</vt:lpstr>
      <vt:lpstr>Future of Work</vt:lpstr>
      <vt:lpstr>Ethical Considerations</vt:lpstr>
      <vt:lpstr>Legal Considerations</vt:lpstr>
      <vt:lpstr>Implementation Strategies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Potential of Generative AI</dc:title>
  <dc:creator>Your Name</dc:creator>
  <cp:lastModifiedBy>FiT SCB</cp:lastModifiedBy>
  <cp:revision>1</cp:revision>
  <dcterms:created xsi:type="dcterms:W3CDTF">2023-08-02T04:12:14Z</dcterms:created>
  <dcterms:modified xsi:type="dcterms:W3CDTF">2023-08-02T05:58:05Z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2023-08-02T00:00:00Z</vt:filetime>
  </property>
</Properties>
</file>