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3" r:id="rId4"/>
    <p:sldId id="268" r:id="rId5"/>
    <p:sldId id="261" r:id="rId6"/>
    <p:sldId id="258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4868DE-940D-9448-A38E-FC753F6204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B3E4B5E-8DAA-F640-A43D-7D2919ED06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3550"/>
            <a:ext cx="7772400" cy="1470025"/>
          </a:xfrm>
        </p:spPr>
        <p:txBody>
          <a:bodyPr/>
          <a:lstStyle/>
          <a:p>
            <a:r>
              <a:rPr lang="en-US" dirty="0" smtClean="0"/>
              <a:t>Guess The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91818"/>
            <a:ext cx="68580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Nigel &amp; Ray</a:t>
            </a:r>
          </a:p>
          <a:p>
            <a:r>
              <a:rPr lang="en-US" dirty="0" smtClean="0"/>
              <a:t>CIS 27</a:t>
            </a:r>
          </a:p>
          <a:p>
            <a:r>
              <a:rPr lang="en-US" dirty="0" smtClean="0"/>
              <a:t>C++ Data Structures and </a:t>
            </a:r>
            <a:r>
              <a:rPr lang="en-US" dirty="0" err="1" smtClean="0"/>
              <a:t>algrithms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5125" y="3921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nimated-question-mark-for-powerpoint-question-mar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97" y="3125513"/>
            <a:ext cx="2349500" cy="2540000"/>
          </a:xfrm>
          <a:prstGeom prst="rect">
            <a:avLst/>
          </a:prstGeom>
        </p:spPr>
      </p:pic>
      <p:pic>
        <p:nvPicPr>
          <p:cNvPr id="7" name="Picture 6" descr="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7" y="2377309"/>
            <a:ext cx="3743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-Originally we set up a survey to see what numbers were commonly guessed from 1-100. We used those data points for the computer to be able to guess our number within playing the game.</a:t>
            </a:r>
          </a:p>
          <a:p>
            <a:endParaRPr lang="en-US" dirty="0"/>
          </a:p>
          <a:p>
            <a:r>
              <a:rPr lang="en-US" dirty="0" smtClean="0"/>
              <a:t>-The survey contained 128 original samples of numbers from 1-100. We discovered that some numbers were missed in our original sample. So we added every number from 1, 2, 3, </a:t>
            </a:r>
            <a:r>
              <a:rPr lang="mr-IN" dirty="0" smtClean="0"/>
              <a:t>…</a:t>
            </a:r>
            <a:r>
              <a:rPr lang="en-US" dirty="0" smtClean="0"/>
              <a:t>.100 to the 128 sample data points to make sure that our computer could guess any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is  a game that stores different decisions and information while checking a bunch of methods.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goal was to design an efficient algorithm  that could guess a random number chose by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created 2 ways to play our Guessing game. This first mode will be based around the computer choosing a number and the user of the computer guessing the number 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2</a:t>
            </a:r>
            <a:r>
              <a:rPr lang="en-US" baseline="30000" dirty="0" smtClean="0"/>
              <a:t>nd</a:t>
            </a:r>
            <a:r>
              <a:rPr lang="en-US" dirty="0" smtClean="0"/>
              <a:t> game mode will be based on the opposite situation. In this case a user will chose the number guessed, and we will try and have the computer try and guess the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898525"/>
          </a:xfrm>
        </p:spPr>
        <p:txBody>
          <a:bodyPr/>
          <a:lstStyle/>
          <a:p>
            <a:r>
              <a:rPr lang="en-US" dirty="0" smtClean="0"/>
              <a:t>To make continuous updates to our project we pushed updates into our project file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5-15 at 10.2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2508249"/>
            <a:ext cx="822325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would hold different things.</a:t>
            </a:r>
          </a:p>
          <a:p>
            <a:r>
              <a:rPr lang="en-US" dirty="0" smtClean="0"/>
              <a:t>function to randomly chose a number</a:t>
            </a:r>
          </a:p>
          <a:p>
            <a:r>
              <a:rPr lang="en-US" dirty="0" smtClean="0"/>
              <a:t>A function that will store difficulty</a:t>
            </a:r>
          </a:p>
          <a:p>
            <a:r>
              <a:rPr lang="en-US" dirty="0" smtClean="0"/>
              <a:t>True or False statement to confirm that users guess is within the permitted size</a:t>
            </a:r>
          </a:p>
          <a:p>
            <a:r>
              <a:rPr lang="en-US" dirty="0" smtClean="0"/>
              <a:t>A void function that will check if the guess is too low or too high from the random number generated.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68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our game we wanted to give 3 types of ways to play. We have and Easy , Medium , and Hard difficulty.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do this we have a void function that will hold the value entered by the user for choice of difficulty.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-Vectors</a:t>
            </a:r>
          </a:p>
          <a:p>
            <a:r>
              <a:rPr lang="en-US" dirty="0" smtClean="0"/>
              <a:t>-Arrays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2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we had was creating the 2</a:t>
            </a:r>
            <a:r>
              <a:rPr lang="en-US" baseline="30000" dirty="0" smtClean="0"/>
              <a:t>nd</a:t>
            </a:r>
            <a:r>
              <a:rPr lang="en-US" dirty="0" smtClean="0"/>
              <a:t> class which is the computer’s </a:t>
            </a:r>
            <a:r>
              <a:rPr lang="en-US" dirty="0" smtClean="0"/>
              <a:t>guess. </a:t>
            </a:r>
            <a:endParaRPr lang="en-US" dirty="0" smtClean="0"/>
          </a:p>
          <a:p>
            <a:r>
              <a:rPr lang="en-US" dirty="0" smtClean="0"/>
              <a:t>We ran into the issue of </a:t>
            </a:r>
            <a:r>
              <a:rPr lang="en-US" dirty="0" err="1" smtClean="0"/>
              <a:t>filestream</a:t>
            </a:r>
            <a:r>
              <a:rPr lang="en-US" dirty="0" smtClean="0"/>
              <a:t> within our program. We wanted to connect data points from a survey to the </a:t>
            </a:r>
            <a:r>
              <a:rPr lang="en-US" dirty="0" smtClean="0"/>
              <a:t>computer.</a:t>
            </a:r>
          </a:p>
          <a:p>
            <a:endParaRPr lang="en-US" dirty="0" smtClean="0"/>
          </a:p>
          <a:p>
            <a:r>
              <a:rPr lang="en-US" dirty="0" smtClean="0"/>
              <a:t>-Making sure that all materials were in the same folder so that  we could choose the path for the code to follow.</a:t>
            </a:r>
          </a:p>
          <a:p>
            <a:endParaRPr lang="en-US" dirty="0"/>
          </a:p>
          <a:p>
            <a:r>
              <a:rPr lang="en-US" dirty="0" smtClean="0"/>
              <a:t>-We have to limit the amount of guesses that the computer can have.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4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stored all the values into a CSV. Because the values were placed here we wanted to be able to write over them and interact with the values.</a:t>
            </a:r>
          </a:p>
          <a:p>
            <a:endParaRPr lang="en-US" dirty="0"/>
          </a:p>
          <a:p>
            <a:r>
              <a:rPr lang="en-US" dirty="0" smtClean="0"/>
              <a:t>Therefore if any new users are to play our game, whatever number they choose to deal with while playing will get added to our 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211</TotalTime>
  <Words>494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Guess The Number</vt:lpstr>
      <vt:lpstr>Introduction</vt:lpstr>
      <vt:lpstr>Game Modes</vt:lpstr>
      <vt:lpstr>Connecting</vt:lpstr>
      <vt:lpstr>Information Needed</vt:lpstr>
      <vt:lpstr>Difficulty</vt:lpstr>
      <vt:lpstr>Underlying Data Structures</vt:lpstr>
      <vt:lpstr>Issues with the code</vt:lpstr>
      <vt:lpstr>Filesharing</vt:lpstr>
      <vt:lpstr>Data Size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Number</dc:title>
  <dc:creator>Rayuan Lee</dc:creator>
  <cp:lastModifiedBy>Rayuan Lee</cp:lastModifiedBy>
  <cp:revision>12</cp:revision>
  <dcterms:created xsi:type="dcterms:W3CDTF">2017-05-01T17:17:28Z</dcterms:created>
  <dcterms:modified xsi:type="dcterms:W3CDTF">2017-05-15T18:14:18Z</dcterms:modified>
</cp:coreProperties>
</file>