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1" r:id="rId4"/>
    <p:sldId id="263" r:id="rId5"/>
    <p:sldId id="270" r:id="rId6"/>
    <p:sldId id="264" r:id="rId7"/>
    <p:sldId id="268" r:id="rId8"/>
    <p:sldId id="261" r:id="rId9"/>
    <p:sldId id="258" r:id="rId10"/>
    <p:sldId id="265" r:id="rId11"/>
    <p:sldId id="266" r:id="rId12"/>
    <p:sldId id="272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3550"/>
            <a:ext cx="7772400" cy="1470025"/>
          </a:xfrm>
        </p:spPr>
        <p:txBody>
          <a:bodyPr/>
          <a:lstStyle/>
          <a:p>
            <a:r>
              <a:rPr lang="en-US" dirty="0" smtClean="0"/>
              <a:t>Guess The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91818"/>
            <a:ext cx="68580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Nigel &amp; Ray</a:t>
            </a:r>
          </a:p>
          <a:p>
            <a:r>
              <a:rPr lang="en-US" dirty="0" smtClean="0"/>
              <a:t>CIS 27</a:t>
            </a:r>
          </a:p>
          <a:p>
            <a:r>
              <a:rPr lang="en-US" dirty="0" smtClean="0"/>
              <a:t>C++ Data Structures and </a:t>
            </a:r>
            <a:r>
              <a:rPr lang="en-US" dirty="0" err="1" smtClean="0"/>
              <a:t>algrithms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5125" y="3921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nimated-question-mark-for-powerpoint-question-mar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97" y="3125513"/>
            <a:ext cx="2349500" cy="2540000"/>
          </a:xfrm>
          <a:prstGeom prst="rect">
            <a:avLst/>
          </a:prstGeom>
        </p:spPr>
      </p:pic>
      <p:pic>
        <p:nvPicPr>
          <p:cNvPr id="7" name="Picture 6" descr="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7" y="2377309"/>
            <a:ext cx="3743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-A </a:t>
            </a:r>
            <a:r>
              <a:rPr lang="en-US" dirty="0" smtClean="0"/>
              <a:t>problem we had was creating the 2</a:t>
            </a:r>
            <a:r>
              <a:rPr lang="en-US" baseline="30000" dirty="0" smtClean="0"/>
              <a:t>nd</a:t>
            </a:r>
            <a:r>
              <a:rPr lang="en-US" dirty="0" smtClean="0"/>
              <a:t> class which is the computer’s guess. </a:t>
            </a:r>
          </a:p>
          <a:p>
            <a:r>
              <a:rPr lang="en-US" dirty="0" smtClean="0"/>
              <a:t>-We </a:t>
            </a:r>
            <a:r>
              <a:rPr lang="en-US" dirty="0" smtClean="0"/>
              <a:t>ran into the issue of </a:t>
            </a:r>
            <a:r>
              <a:rPr lang="en-US" dirty="0" err="1" smtClean="0"/>
              <a:t>filestream</a:t>
            </a:r>
            <a:r>
              <a:rPr lang="en-US" dirty="0" smtClean="0"/>
              <a:t> within our program. We wanted to connect data points from a survey to the computer.</a:t>
            </a:r>
          </a:p>
          <a:p>
            <a:endParaRPr lang="en-US" dirty="0" smtClean="0"/>
          </a:p>
          <a:p>
            <a:r>
              <a:rPr lang="en-US" dirty="0" smtClean="0"/>
              <a:t>-Making sure that all materials were in the same folder so that  we could choose the path for the code to follow.</a:t>
            </a:r>
          </a:p>
          <a:p>
            <a:endParaRPr lang="en-US" dirty="0"/>
          </a:p>
          <a:p>
            <a:r>
              <a:rPr lang="en-US" dirty="0" smtClean="0"/>
              <a:t>-We have to limit the amount of guesses that the computer can have.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4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stored all the values into a CSV. Because the values were placed here we wanted to be able to write over them and interact with the values.</a:t>
            </a:r>
          </a:p>
          <a:p>
            <a:endParaRPr lang="en-US" dirty="0"/>
          </a:p>
          <a:p>
            <a:r>
              <a:rPr lang="en-US" dirty="0" smtClean="0"/>
              <a:t>Therefore if any new users are to play our game, whatever number they choose to deal with while playing will get added to our 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Filesharing</a:t>
            </a:r>
            <a:endParaRPr lang="en-US" dirty="0"/>
          </a:p>
        </p:txBody>
      </p:sp>
      <p:pic>
        <p:nvPicPr>
          <p:cNvPr id="4" name="Content Placeholder 3" descr="Screen Shot 2017-05-15 at 8.46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0" r="-12880"/>
          <a:stretch>
            <a:fillRect/>
          </a:stretch>
        </p:blipFill>
        <p:spPr>
          <a:xfrm>
            <a:off x="457200" y="1752600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296001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-Originally we set up a survey to see what numbers were commonly guessed from 1-100. We used those data points for the computer to be able to guess our number within playing the game.</a:t>
            </a:r>
          </a:p>
          <a:p>
            <a:endParaRPr lang="en-US" dirty="0"/>
          </a:p>
          <a:p>
            <a:r>
              <a:rPr lang="en-US" dirty="0" smtClean="0"/>
              <a:t>-The survey contained 128 original samples of numbers from 1-100. We discovered that some numbers were missed in our original sample. So we added every number from 1, 2, 3, </a:t>
            </a:r>
            <a:r>
              <a:rPr lang="mr-IN" dirty="0" smtClean="0"/>
              <a:t>…</a:t>
            </a:r>
            <a:r>
              <a:rPr lang="en-US" dirty="0" smtClean="0"/>
              <a:t>.100 to the 128 sample data points to make sure that our computer could guess any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0576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is  a game that stores different decisions and information while checking a bunch of methods.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goal was to design an efficient algorithm  that could guess a random number chose by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 descr="Screen Shot 2017-05-15 at 8.04.2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37" b="-14537"/>
          <a:stretch/>
        </p:blipFill>
        <p:spPr>
          <a:xfrm>
            <a:off x="457200" y="1253366"/>
            <a:ext cx="7620000" cy="5214002"/>
          </a:xfrm>
        </p:spPr>
      </p:pic>
    </p:spTree>
    <p:extLst>
      <p:ext uri="{BB962C8B-B14F-4D97-AF65-F5344CB8AC3E}">
        <p14:creationId xmlns:p14="http://schemas.microsoft.com/office/powerpoint/2010/main" val="192765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created 2 ways to play our Guessing game. This first mode will be based around the computer choosing a number and the user of the computer guessing the number 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2</a:t>
            </a:r>
            <a:r>
              <a:rPr lang="en-US" baseline="30000" dirty="0" smtClean="0"/>
              <a:t>nd</a:t>
            </a:r>
            <a:r>
              <a:rPr lang="en-US" dirty="0" smtClean="0"/>
              <a:t> game mode will be based on the opposite situation. In this case a user will chose the number guessed, and we will try and have the computer try and guess the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4" name="Content Placeholder 3" descr="Screen Shot 2017-05-15 at 7.58.5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3239"/>
          <a:stretch/>
        </p:blipFill>
        <p:spPr/>
      </p:pic>
    </p:spTree>
    <p:extLst>
      <p:ext uri="{BB962C8B-B14F-4D97-AF65-F5344CB8AC3E}">
        <p14:creationId xmlns:p14="http://schemas.microsoft.com/office/powerpoint/2010/main" val="156279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-Vectors</a:t>
            </a:r>
          </a:p>
          <a:p>
            <a:r>
              <a:rPr lang="en-US" dirty="0" smtClean="0"/>
              <a:t>-Arrays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2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898525"/>
          </a:xfrm>
        </p:spPr>
        <p:txBody>
          <a:bodyPr/>
          <a:lstStyle/>
          <a:p>
            <a:r>
              <a:rPr lang="en-US" dirty="0" smtClean="0"/>
              <a:t>To make continuous updates to our project we pushed updates into our project file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5-15 at 10.2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2508249"/>
            <a:ext cx="822325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-variables </a:t>
            </a:r>
            <a:r>
              <a:rPr lang="en-US" dirty="0" smtClean="0"/>
              <a:t>that would hold different things.</a:t>
            </a:r>
          </a:p>
          <a:p>
            <a:r>
              <a:rPr lang="en-US" dirty="0" smtClean="0"/>
              <a:t>-we need a function </a:t>
            </a:r>
            <a:r>
              <a:rPr lang="en-US" dirty="0" smtClean="0"/>
              <a:t>to randomly chose a number</a:t>
            </a:r>
          </a:p>
          <a:p>
            <a:r>
              <a:rPr lang="en-US" dirty="0" smtClean="0"/>
              <a:t>-A </a:t>
            </a:r>
            <a:r>
              <a:rPr lang="en-US" dirty="0" smtClean="0"/>
              <a:t>function that </a:t>
            </a:r>
            <a:r>
              <a:rPr lang="en-US" dirty="0" smtClean="0"/>
              <a:t>stores difficulty for user who is guessing the computer’s chosen number.</a:t>
            </a:r>
            <a:endParaRPr lang="en-US" dirty="0" smtClean="0"/>
          </a:p>
          <a:p>
            <a:r>
              <a:rPr lang="en-US" dirty="0" smtClean="0"/>
              <a:t>-True </a:t>
            </a:r>
            <a:r>
              <a:rPr lang="en-US" dirty="0" smtClean="0"/>
              <a:t>or False statement to confirm that users guess is within the permitted size</a:t>
            </a:r>
          </a:p>
          <a:p>
            <a:r>
              <a:rPr lang="en-US" dirty="0" smtClean="0"/>
              <a:t>-A </a:t>
            </a:r>
            <a:r>
              <a:rPr lang="en-US" dirty="0" smtClean="0"/>
              <a:t>void function that will check if the guess is too low or too high from the random number generated.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68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our game we wanted to give 3 types of ways to play. We have and Easy , Medium , and Hard difficulty.</a:t>
            </a:r>
          </a:p>
          <a:p>
            <a:pPr marL="0" indent="0">
              <a:buNone/>
            </a:pPr>
            <a:r>
              <a:rPr lang="en-US" dirty="0" smtClean="0"/>
              <a:t>-Easy </a:t>
            </a:r>
            <a:r>
              <a:rPr lang="en-US" b="0" dirty="0" smtClean="0"/>
              <a:t>mode = 7 guesses</a:t>
            </a:r>
          </a:p>
          <a:p>
            <a:pPr marL="0" indent="0">
              <a:buNone/>
            </a:pPr>
            <a:r>
              <a:rPr lang="en-US" dirty="0" smtClean="0"/>
              <a:t>-Medium </a:t>
            </a:r>
            <a:r>
              <a:rPr lang="en-US" b="0" dirty="0" smtClean="0"/>
              <a:t>mode = 5 guesses</a:t>
            </a:r>
          </a:p>
          <a:p>
            <a:pPr marL="0" indent="0">
              <a:buNone/>
            </a:pPr>
            <a:r>
              <a:rPr lang="en-US" dirty="0" smtClean="0"/>
              <a:t>-Hard </a:t>
            </a:r>
            <a:r>
              <a:rPr lang="en-US" b="0" dirty="0" smtClean="0"/>
              <a:t>mode = 3 guesses</a:t>
            </a:r>
            <a:endParaRPr lang="en-US" b="0" dirty="0"/>
          </a:p>
          <a:p>
            <a:pPr marL="0" indent="0">
              <a:buNone/>
            </a:pPr>
            <a:r>
              <a:rPr lang="en-US" dirty="0" smtClean="0"/>
              <a:t>We have a void </a:t>
            </a:r>
            <a:r>
              <a:rPr lang="en-US" dirty="0" smtClean="0"/>
              <a:t>function that will hold the value entered by the user for </a:t>
            </a:r>
            <a:r>
              <a:rPr lang="en-US" dirty="0" smtClean="0"/>
              <a:t>difficulty.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267</TotalTime>
  <Words>529</Words>
  <Application>Microsoft Macintosh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Guess The Number</vt:lpstr>
      <vt:lpstr>Introduction</vt:lpstr>
      <vt:lpstr>Gameplay</vt:lpstr>
      <vt:lpstr>Game Modes</vt:lpstr>
      <vt:lpstr>Gameplay</vt:lpstr>
      <vt:lpstr>Underlying Data Structures</vt:lpstr>
      <vt:lpstr>Connecting</vt:lpstr>
      <vt:lpstr>Information Needed</vt:lpstr>
      <vt:lpstr>Difficulty</vt:lpstr>
      <vt:lpstr>Issues with the code</vt:lpstr>
      <vt:lpstr>Filesharing</vt:lpstr>
      <vt:lpstr>Filesharing</vt:lpstr>
      <vt:lpstr>Data Size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Number</dc:title>
  <dc:creator>Rayuan Lee</dc:creator>
  <cp:lastModifiedBy>Rayuan Lee</cp:lastModifiedBy>
  <cp:revision>16</cp:revision>
  <dcterms:created xsi:type="dcterms:W3CDTF">2017-05-01T17:17:28Z</dcterms:created>
  <dcterms:modified xsi:type="dcterms:W3CDTF">2017-05-16T03:48:26Z</dcterms:modified>
</cp:coreProperties>
</file>