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4" r:id="rId4"/>
    <p:sldId id="266" r:id="rId5"/>
    <p:sldId id="275" r:id="rId6"/>
    <p:sldId id="276" r:id="rId7"/>
    <p:sldId id="285" r:id="rId8"/>
    <p:sldId id="257" r:id="rId9"/>
    <p:sldId id="267" r:id="rId10"/>
    <p:sldId id="278" r:id="rId11"/>
    <p:sldId id="268" r:id="rId12"/>
    <p:sldId id="269" r:id="rId13"/>
    <p:sldId id="277" r:id="rId14"/>
    <p:sldId id="280" r:id="rId15"/>
    <p:sldId id="281" r:id="rId16"/>
    <p:sldId id="282" r:id="rId17"/>
    <p:sldId id="283" r:id="rId18"/>
    <p:sldId id="270" r:id="rId19"/>
    <p:sldId id="284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979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9362-4CD4-4A75-B8B5-C29480917E2E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869D-189A-4F7E-B87A-0444FC6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929303" y="1874470"/>
            <a:ext cx="4822428" cy="2723657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19107" y="2412840"/>
            <a:ext cx="3784368" cy="3826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14751" y="3153071"/>
            <a:ext cx="3784368" cy="3826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53944" y="3828449"/>
            <a:ext cx="1180925" cy="473259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/>
          <p:cNvSpPr txBox="1"/>
          <p:nvPr/>
        </p:nvSpPr>
        <p:spPr>
          <a:xfrm>
            <a:off x="7259652" y="3853702"/>
            <a:ext cx="685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81466" y="3901598"/>
            <a:ext cx="175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Create account</a:t>
            </a:r>
            <a:endParaRPr lang="fr-FR" sz="2000" u="sng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12244" y="3152662"/>
            <a:ext cx="117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20951" y="2403724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402" y="783772"/>
            <a:ext cx="9518957" cy="7315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0192" y="984555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2755" y="980199"/>
            <a:ext cx="73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805" y="975843"/>
            <a:ext cx="133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Employees</a:t>
            </a:r>
            <a:endParaRPr lang="fr-F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44811" y="984550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Positions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6555" y="967131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Department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0197" y="949712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10" name="Flowchart: Merge 9"/>
          <p:cNvSpPr/>
          <p:nvPr/>
        </p:nvSpPr>
        <p:spPr>
          <a:xfrm>
            <a:off x="10290544" y="1097281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5103" y="1523115"/>
            <a:ext cx="9518957" cy="50475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2901" y="1341680"/>
            <a:ext cx="919186" cy="806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0195602" y="1349504"/>
            <a:ext cx="9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Profile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Logout</a:t>
            </a:r>
            <a:endParaRPr lang="fr-FR" dirty="0">
              <a:solidFill>
                <a:srgbClr val="595959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58653" y="1458686"/>
            <a:ext cx="115387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09206" y="1747953"/>
            <a:ext cx="6134793" cy="4339338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3874" y="1959716"/>
            <a:ext cx="309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information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3874" y="2600770"/>
            <a:ext cx="14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5720" y="2600770"/>
            <a:ext cx="11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3874" y="3149492"/>
            <a:ext cx="14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95720" y="3149492"/>
            <a:ext cx="11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35745" y="3751485"/>
            <a:ext cx="148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7590" y="3751485"/>
            <a:ext cx="248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education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745" y="4300207"/>
            <a:ext cx="11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97591" y="4300207"/>
            <a:ext cx="18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3874" y="5450922"/>
            <a:ext cx="11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95720" y="5450922"/>
            <a:ext cx="15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25/11/2019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3874" y="4848929"/>
            <a:ext cx="113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Manger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5720" y="4848929"/>
            <a:ext cx="18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0295" y="5618417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Close</a:t>
            </a:r>
            <a:endParaRPr lang="fr-FR" sz="1600" b="1" dirty="0">
              <a:solidFill>
                <a:schemeClr val="accent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85104" y="6152205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This is a pop up!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1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933817" y="980618"/>
            <a:ext cx="6202960" cy="42283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68626" y="4684196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6773" y="46719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3738" y="1061224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employee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40895" y="16449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0894" y="16617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0895" y="22347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0894" y="22515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40895" y="27979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40894" y="28147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0895" y="33877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0894" y="34045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33274" y="2069327"/>
            <a:ext cx="3286114" cy="131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flipV="1">
            <a:off x="7143836" y="2890700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flipV="1">
            <a:off x="7137856" y="3470836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894" y="402933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0894" y="3988375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8807" y="4029933"/>
            <a:ext cx="306340" cy="306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608" y="1499355"/>
            <a:ext cx="1782333" cy="2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0427" y="43007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Update profile popup </a:t>
            </a:r>
            <a:endParaRPr lang="fr-FR" sz="1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12249" y="1502512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information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8127" y="327091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612249" y="214356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4095" y="214356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249" y="2745560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4095" y="269228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120" y="3294282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5965" y="3294282"/>
            <a:ext cx="23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education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4120" y="3843004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5966" y="3843004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249" y="499371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095" y="499371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25/11/2019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509" y="2100247"/>
            <a:ext cx="1782333" cy="21360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12249" y="4391726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Manger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95" y="4391726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5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85808" y="1212193"/>
            <a:ext cx="7552258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6252" y="1276033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1770" y="1258717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5808" y="1999794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20773" y="1848363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926996" y="1861599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6603" y="178465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6719" y="3082484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7987" y="2658361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5580" y="265836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9901" y="26366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9544" y="26366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8685" y="308248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1872" y="306710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9233" y="3067105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16719" y="3504793"/>
            <a:ext cx="81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28685" y="3504793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1872" y="3489415"/>
            <a:ext cx="1673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9233" y="3489414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16719" y="3944613"/>
            <a:ext cx="84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Seiha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28685" y="3944613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1872" y="392923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Trainer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9233" y="3929234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16719" y="4366922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28685" y="4366922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1872" y="435154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59233" y="4351543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02897" y="2623817"/>
            <a:ext cx="1020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25527" y="3006492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25527" y="345781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25527" y="393208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25527" y="438340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32941" y="265836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Manager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45269" y="308886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45269" y="3511169"/>
            <a:ext cx="1673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45269" y="395098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45269" y="437329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812">
            <a:off x="7334362" y="4655935"/>
            <a:ext cx="833309" cy="14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3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0427" y="43007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 profile popup 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2249" y="1502512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 information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8127" y="327091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3612249" y="214356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4095" y="2143567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249" y="2745560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4095" y="269228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4120" y="3294282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5965" y="3294282"/>
            <a:ext cx="23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education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4120" y="3843004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5966" y="3843004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249" y="499371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4095" y="4993719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25/11/2019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509" y="2100247"/>
            <a:ext cx="1782333" cy="21360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12249" y="4391726"/>
            <a:ext cx="135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Manger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95" y="4391726"/>
            <a:ext cx="223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00864" y="3825599"/>
            <a:ext cx="833309" cy="14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933817" y="980618"/>
            <a:ext cx="6202960" cy="42283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68626" y="4684196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6773" y="46719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3738" y="1061224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employee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40895" y="16449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0894" y="16617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0895" y="22347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0894" y="22515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40895" y="27979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40894" y="28147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0895" y="33877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0894" y="34045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33274" y="2069327"/>
            <a:ext cx="3286114" cy="131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flipV="1">
            <a:off x="7143836" y="2890700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flipV="1">
            <a:off x="7137856" y="3470836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894" y="4512664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0894" y="447170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8807" y="4513262"/>
            <a:ext cx="306340" cy="306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608" y="1499355"/>
            <a:ext cx="1782333" cy="213607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49602" y="391898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49601" y="3935810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flipV="1">
            <a:off x="7146563" y="4002063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1768" y="3353184"/>
            <a:ext cx="833309" cy="14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122023" y="1061224"/>
            <a:ext cx="7014754" cy="5431016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0429" y="6068862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28576" y="605663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3738" y="1061224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Edit employee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40895" y="16449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0894" y="16617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0895" y="22347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40894" y="22515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40895" y="27979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40894" y="28147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0895" y="33877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0894" y="34045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33274" y="2069327"/>
            <a:ext cx="3286114" cy="131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flipV="1">
            <a:off x="7143836" y="2890700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flipV="1">
            <a:off x="7137856" y="3470836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894" y="4708601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40894" y="4667641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8807" y="4709199"/>
            <a:ext cx="306340" cy="306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608" y="1499355"/>
            <a:ext cx="1782333" cy="2136078"/>
          </a:xfrm>
          <a:prstGeom prst="rect">
            <a:avLst/>
          </a:prstGeom>
        </p:spPr>
      </p:pic>
      <p:sp>
        <p:nvSpPr>
          <p:cNvPr id="39" name="Left Brace 38"/>
          <p:cNvSpPr/>
          <p:nvPr/>
        </p:nvSpPr>
        <p:spPr>
          <a:xfrm>
            <a:off x="3597487" y="1614200"/>
            <a:ext cx="421318" cy="34494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75728" y="3997360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75727" y="4014185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flipV="1">
            <a:off x="7172689" y="4080438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62665" y="5251396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62664" y="5268221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6" name="Isosceles Triangle 45"/>
          <p:cNvSpPr/>
          <p:nvPr/>
        </p:nvSpPr>
        <p:spPr>
          <a:xfrm flipV="1">
            <a:off x="7159626" y="5334474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83931" y="3157634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HR or ADMIN only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667" y="5251396"/>
            <a:ext cx="421318" cy="4375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531169" y="5295796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ADMIN only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17362">
            <a:off x="8324114" y="3843167"/>
            <a:ext cx="750704" cy="247797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297580" y="4529557"/>
            <a:ext cx="1043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EMPLOYEE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HR OFFICER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030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87175" y="2781560"/>
            <a:ext cx="9174277" cy="47040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9236" y="994479"/>
            <a:ext cx="8742500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80" y="1058319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198" y="1041003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236" y="1782080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Your Leave requests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47131" y="1761183"/>
            <a:ext cx="2351349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653354" y="1774419"/>
            <a:ext cx="185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Request a leave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961" y="1697475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86787" y="2887872"/>
            <a:ext cx="261694" cy="2616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9147" y="2872375"/>
            <a:ext cx="305194" cy="30519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696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23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23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23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23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6880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19511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19511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19511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19511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5443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28074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28074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days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28074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0.5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8074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76186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98817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98817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98817" y="379796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98817" y="424928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9773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2404" y="2923120"/>
            <a:ext cx="930950" cy="237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99773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Requested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9773" y="3374444"/>
            <a:ext cx="930950" cy="2371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99773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Cancelled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2404" y="3856122"/>
            <a:ext cx="930950" cy="2371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722404" y="380537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Rejected</a:t>
            </a:r>
            <a:endParaRPr lang="fr-FR" sz="15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9773" y="4307446"/>
            <a:ext cx="930950" cy="2371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699773" y="425670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Accepted</a:t>
            </a:r>
            <a:endParaRPr lang="fr-F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1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02297" y="1032869"/>
            <a:ext cx="6202960" cy="42283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6313" y="1246498"/>
            <a:ext cx="37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requests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8208" y="1856886"/>
            <a:ext cx="21852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635" y="1792117"/>
            <a:ext cx="3157359" cy="4285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7666" y="1899747"/>
            <a:ext cx="270891" cy="270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53852" y="2466485"/>
            <a:ext cx="21852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 Date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7279" y="2401716"/>
            <a:ext cx="3157359" cy="4285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3310" y="2509346"/>
            <a:ext cx="270891" cy="27089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flipV="1">
            <a:off x="8653251" y="1824985"/>
            <a:ext cx="175372" cy="27570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325" y="1817598"/>
            <a:ext cx="12630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MORNING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3752" y="1765891"/>
            <a:ext cx="1824934" cy="4286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8661958" y="2447646"/>
            <a:ext cx="175372" cy="27570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9032" y="2440259"/>
            <a:ext cx="12630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MORNING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459" y="2388552"/>
            <a:ext cx="1824934" cy="4286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3398" y="2861941"/>
            <a:ext cx="37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 : 3 day</a:t>
            </a:r>
            <a:endParaRPr lang="fr-F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Isosceles Triangle 16"/>
          <p:cNvSpPr/>
          <p:nvPr/>
        </p:nvSpPr>
        <p:spPr>
          <a:xfrm flipV="1">
            <a:off x="6273608" y="3451679"/>
            <a:ext cx="297139" cy="27570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9171" y="3393850"/>
            <a:ext cx="1240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MORNING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13409" y="3329080"/>
            <a:ext cx="3092039" cy="4286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7878" y="4055705"/>
            <a:ext cx="1240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comment</a:t>
            </a:r>
            <a:endParaRPr lang="fr-F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2116" y="4003998"/>
            <a:ext cx="3092039" cy="655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76291" y="4684196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SUBMIT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4438" y="46719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053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15039">
            <a:off x="9553444" y="823159"/>
            <a:ext cx="750704" cy="2477979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8639492" y="2820541"/>
            <a:ext cx="942975" cy="323165"/>
          </a:xfrm>
          <a:prstGeom prst="roundRect">
            <a:avLst>
              <a:gd name="adj" fmla="val 38242"/>
            </a:avLst>
          </a:prstGeom>
          <a:solidFill>
            <a:srgbClr val="0099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/>
          <p:cNvSpPr/>
          <p:nvPr/>
        </p:nvSpPr>
        <p:spPr>
          <a:xfrm>
            <a:off x="1533827" y="994479"/>
            <a:ext cx="5634691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4271" y="1058319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19789" y="1041003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3827" y="1782080"/>
            <a:ext cx="496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Leave requests submitted to me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4271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36902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36902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36902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6902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41471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End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64102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4102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64102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64102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0034" y="249351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2665" y="287619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72665" y="332751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days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72665" y="38017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0.5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72665" y="425310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 day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20777" y="2489700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Type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43408" y="2872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43408" y="332369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43408" y="379796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43408" y="424928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770608" y="2820541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Accept</a:t>
            </a:r>
            <a:endParaRPr lang="fr-FR" sz="15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93081" y="2797213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Reject</a:t>
            </a:r>
            <a:endParaRPr lang="fr-FR" sz="1500" dirty="0"/>
          </a:p>
        </p:txBody>
      </p:sp>
      <p:sp>
        <p:nvSpPr>
          <p:cNvPr id="72" name="Rounded Rectangle 71"/>
          <p:cNvSpPr/>
          <p:nvPr/>
        </p:nvSpPr>
        <p:spPr>
          <a:xfrm>
            <a:off x="9682484" y="2812176"/>
            <a:ext cx="942975" cy="309725"/>
          </a:xfrm>
          <a:prstGeom prst="roundRect">
            <a:avLst>
              <a:gd name="adj" fmla="val 3824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ounded Rectangle 72"/>
          <p:cNvSpPr/>
          <p:nvPr/>
        </p:nvSpPr>
        <p:spPr>
          <a:xfrm>
            <a:off x="8639492" y="3782938"/>
            <a:ext cx="942975" cy="323165"/>
          </a:xfrm>
          <a:prstGeom prst="roundRect">
            <a:avLst>
              <a:gd name="adj" fmla="val 38242"/>
            </a:avLst>
          </a:prstGeom>
          <a:solidFill>
            <a:srgbClr val="0099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/>
          <p:cNvSpPr txBox="1"/>
          <p:nvPr/>
        </p:nvSpPr>
        <p:spPr>
          <a:xfrm>
            <a:off x="8770608" y="3782938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Accept</a:t>
            </a:r>
            <a:endParaRPr lang="fr-FR" sz="15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793081" y="3759610"/>
            <a:ext cx="8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Reject</a:t>
            </a:r>
            <a:endParaRPr lang="fr-FR" sz="1500" dirty="0"/>
          </a:p>
        </p:txBody>
      </p:sp>
      <p:sp>
        <p:nvSpPr>
          <p:cNvPr id="82" name="Rounded Rectangle 81"/>
          <p:cNvSpPr/>
          <p:nvPr/>
        </p:nvSpPr>
        <p:spPr>
          <a:xfrm>
            <a:off x="9682484" y="3774573"/>
            <a:ext cx="942975" cy="309725"/>
          </a:xfrm>
          <a:prstGeom prst="roundRect">
            <a:avLst>
              <a:gd name="adj" fmla="val 3824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/>
          <p:cNvSpPr txBox="1"/>
          <p:nvPr/>
        </p:nvSpPr>
        <p:spPr>
          <a:xfrm>
            <a:off x="8611140" y="32793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Rejected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39492" y="430445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Accepted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60193" y="305286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2756" y="300930"/>
            <a:ext cx="749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leave</a:t>
            </a:r>
            <a:endParaRPr lang="fr-FR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11806" y="296574"/>
            <a:ext cx="133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Employees</a:t>
            </a:r>
            <a:endParaRPr lang="fr-FR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44812" y="305281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Positions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16556" y="287862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Department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80198" y="270443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42" name="Flowchart: Merge 41"/>
          <p:cNvSpPr/>
          <p:nvPr/>
        </p:nvSpPr>
        <p:spPr>
          <a:xfrm>
            <a:off x="10244858" y="413308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3066994" y="683961"/>
            <a:ext cx="115387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37365" y="731524"/>
            <a:ext cx="86606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53971" y="766365"/>
            <a:ext cx="1978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Manager see ONLY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request of employee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</a:t>
            </a:r>
            <a:r>
              <a:rPr lang="en-US" sz="1400" dirty="0" smtClean="0">
                <a:solidFill>
                  <a:srgbClr val="FF0000"/>
                </a:solidFill>
              </a:rPr>
              <a:t>anaged by him/her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987659" y="2329690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Admin and HR see all</a:t>
            </a:r>
          </a:p>
        </p:txBody>
      </p:sp>
    </p:spTree>
    <p:extLst>
      <p:ext uri="{BB962C8B-B14F-4D97-AF65-F5344CB8AC3E}">
        <p14:creationId xmlns:p14="http://schemas.microsoft.com/office/powerpoint/2010/main" val="11033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402" y="783772"/>
            <a:ext cx="9518957" cy="7315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0192" y="984555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2755" y="980199"/>
            <a:ext cx="73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1805" y="975843"/>
            <a:ext cx="133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Employees</a:t>
            </a:r>
            <a:endParaRPr lang="fr-F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44811" y="984550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Positions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6555" y="967131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Department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0197" y="949712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10" name="Flowchart: Merge 9"/>
          <p:cNvSpPr/>
          <p:nvPr/>
        </p:nvSpPr>
        <p:spPr>
          <a:xfrm>
            <a:off x="10290544" y="1097281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8046" y="1510942"/>
            <a:ext cx="9518957" cy="42497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72901" y="1341680"/>
            <a:ext cx="919186" cy="806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0195602" y="1349504"/>
            <a:ext cx="9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Profile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Logout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6200000" flipH="1">
            <a:off x="5667180" y="-3518752"/>
            <a:ext cx="269254" cy="80832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70584" y="-11875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Menu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flipH="1">
            <a:off x="11116465" y="753861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04954" y="89722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Header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flipH="1">
            <a:off x="11092525" y="2155540"/>
            <a:ext cx="624858" cy="36051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17383" y="375807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Main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72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61" y="1037157"/>
            <a:ext cx="8042076" cy="48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1" y="1080760"/>
            <a:ext cx="5870470" cy="55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247" y="3553498"/>
            <a:ext cx="9187136" cy="47040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47068" y="1408138"/>
            <a:ext cx="7552258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7512" y="1471978"/>
            <a:ext cx="284650" cy="284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3030" y="1454662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7068" y="2195739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82033" y="2044308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9188256" y="2057544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7863" y="198060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2677979" y="3278429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20128" y="3698621"/>
            <a:ext cx="261694" cy="26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44114" y="3656998"/>
            <a:ext cx="305194" cy="3051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69247" y="2854306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6840" y="2854305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0169" y="2832551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1434" y="2832551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9945" y="327842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3762" y="326305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501" y="3263050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7979" y="3700738"/>
            <a:ext cx="81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945" y="370073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3762" y="3685360"/>
            <a:ext cx="1673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501" y="3685359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979" y="4140558"/>
            <a:ext cx="84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Seiha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9945" y="414055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13762" y="412518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Trainer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501" y="4125179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77979" y="4562867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9945" y="456286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3762" y="4547489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9501" y="4547488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19575" y="2819762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42206" y="320243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42206" y="3653761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2206" y="412802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42206" y="4579350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719346" y="4566610"/>
            <a:ext cx="1070571" cy="323165"/>
          </a:xfrm>
          <a:prstGeom prst="roundRect">
            <a:avLst>
              <a:gd name="adj" fmla="val 38242"/>
            </a:avLst>
          </a:prstGeom>
          <a:solidFill>
            <a:srgbClr val="0099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Reactive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662736" y="3621728"/>
            <a:ext cx="1070571" cy="323165"/>
          </a:xfrm>
          <a:prstGeom prst="roundRect">
            <a:avLst>
              <a:gd name="adj" fmla="val 3824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Reactive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94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37365" y="1254034"/>
            <a:ext cx="86606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07940" y="853924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0503" y="849568"/>
            <a:ext cx="73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9553" y="845212"/>
            <a:ext cx="131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Employees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2559" y="853919"/>
            <a:ext cx="112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Positions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303" y="836500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</a:t>
            </a:r>
            <a:endParaRPr lang="fr-FR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27945" y="819081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12" name="Flowchart: Merge 11"/>
          <p:cNvSpPr/>
          <p:nvPr/>
        </p:nvSpPr>
        <p:spPr>
          <a:xfrm>
            <a:off x="10238292" y="966650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08920" y="1601175"/>
            <a:ext cx="6361206" cy="42356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1616" y="1665015"/>
            <a:ext cx="337162" cy="3371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55693" y="1673825"/>
            <a:ext cx="71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8956" y="2117361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467619" y="1201781"/>
            <a:ext cx="1493515" cy="87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4367" y="2664470"/>
            <a:ext cx="2494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education team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3073" y="3065067"/>
            <a:ext cx="595313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External relationship team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4844" y="3465662"/>
            <a:ext cx="2494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 and finance team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88" y="3879322"/>
            <a:ext cx="2370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 team       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55288" y="2169464"/>
            <a:ext cx="1180925" cy="403565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0185" y="2155528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61523" y="3121216"/>
            <a:ext cx="196750" cy="1967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4515" y="3105868"/>
            <a:ext cx="229455" cy="2294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964269" y="2072039"/>
            <a:ext cx="309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33" name="Rounded Rectangle 32"/>
          <p:cNvSpPr/>
          <p:nvPr/>
        </p:nvSpPr>
        <p:spPr>
          <a:xfrm>
            <a:off x="4621648" y="5231624"/>
            <a:ext cx="3388448" cy="1462742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5455" y="5698542"/>
            <a:ext cx="3176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Are you sure you want to remove the selected department?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100413" y="6310448"/>
            <a:ext cx="83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REMOVE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1615" y="6310448"/>
            <a:ext cx="13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DON’T REMOVE</a:t>
            </a:r>
            <a:endParaRPr lang="fr-FR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2756" y="529986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Remove Item ?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0068397" y="1158798"/>
            <a:ext cx="919186" cy="806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/>
          <p:cNvSpPr txBox="1"/>
          <p:nvPr/>
        </p:nvSpPr>
        <p:spPr>
          <a:xfrm>
            <a:off x="10091098" y="1166622"/>
            <a:ext cx="9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Profile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Logout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2477859" y="1430522"/>
            <a:ext cx="2177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30" y="1487181"/>
            <a:ext cx="174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It is possible to filter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Department by name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flipH="1">
            <a:off x="9168811" y="2027826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51469" y="2194304"/>
            <a:ext cx="2110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Create a NEW department</a:t>
            </a:r>
          </a:p>
        </p:txBody>
      </p:sp>
      <p:sp>
        <p:nvSpPr>
          <p:cNvPr id="44" name="Left Brace 43"/>
          <p:cNvSpPr/>
          <p:nvPr/>
        </p:nvSpPr>
        <p:spPr>
          <a:xfrm flipH="1">
            <a:off x="9168811" y="2913977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551469" y="3080455"/>
            <a:ext cx="218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On hover: display EDIT and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REMOVE actions</a:t>
            </a:r>
          </a:p>
        </p:txBody>
      </p:sp>
    </p:spTree>
    <p:extLst>
      <p:ext uri="{BB962C8B-B14F-4D97-AF65-F5344CB8AC3E}">
        <p14:creationId xmlns:p14="http://schemas.microsoft.com/office/powerpoint/2010/main" val="307418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49997" y="2053917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256" y="3447821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UPDATE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403" y="343559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09918" y="220656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Edit department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8251" y="271848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83414" y="2075687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1673" y="3469591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9820" y="345736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43335" y="222833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department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1668" y="274025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2130" y="266999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4733" y="2704826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37365" y="1254034"/>
            <a:ext cx="86606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07940" y="853924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0503" y="849568"/>
            <a:ext cx="73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9553" y="845212"/>
            <a:ext cx="131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Employees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2559" y="853919"/>
            <a:ext cx="114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Positions</a:t>
            </a:r>
            <a:endParaRPr lang="fr-FR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64303" y="836500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Department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27945" y="819081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12" name="Flowchart: Merge 11"/>
          <p:cNvSpPr/>
          <p:nvPr/>
        </p:nvSpPr>
        <p:spPr>
          <a:xfrm>
            <a:off x="10238292" y="966650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08920" y="1601175"/>
            <a:ext cx="6361206" cy="42356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1616" y="1665015"/>
            <a:ext cx="337162" cy="3371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55693" y="1673825"/>
            <a:ext cx="71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8956" y="2117361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43768" y="1210489"/>
            <a:ext cx="104936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4367" y="2664470"/>
            <a:ext cx="2494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3073" y="3065067"/>
            <a:ext cx="595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coordinator 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88" y="3879322"/>
            <a:ext cx="2370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       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55288" y="2169464"/>
            <a:ext cx="1180925" cy="403565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/>
          <p:cNvSpPr txBox="1"/>
          <p:nvPr/>
        </p:nvSpPr>
        <p:spPr>
          <a:xfrm>
            <a:off x="8200185" y="2155528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64269" y="2072039"/>
            <a:ext cx="309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33" name="Rounded Rectangle 32"/>
          <p:cNvSpPr/>
          <p:nvPr/>
        </p:nvSpPr>
        <p:spPr>
          <a:xfrm>
            <a:off x="4621648" y="5231624"/>
            <a:ext cx="3388448" cy="1462742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5455" y="5698542"/>
            <a:ext cx="31766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Are you sure you want to remove the selected position?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7100413" y="6310448"/>
            <a:ext cx="83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REMOVE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1615" y="6310448"/>
            <a:ext cx="13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DON’T REMOVE</a:t>
            </a:r>
            <a:endParaRPr lang="fr-FR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2756" y="529986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Remove Position ?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04843" y="3465663"/>
            <a:ext cx="595313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trainer 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3293" y="3561001"/>
            <a:ext cx="196750" cy="1967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46285" y="3545653"/>
            <a:ext cx="229455" cy="22945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0042271" y="1158798"/>
            <a:ext cx="919186" cy="806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/>
          <p:cNvSpPr txBox="1"/>
          <p:nvPr/>
        </p:nvSpPr>
        <p:spPr>
          <a:xfrm>
            <a:off x="10064972" y="1166622"/>
            <a:ext cx="9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Profile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Logout</a:t>
            </a:r>
            <a:endParaRPr lang="fr-FR" dirty="0">
              <a:solidFill>
                <a:srgbClr val="595959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2464798" y="1495837"/>
            <a:ext cx="2177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9769" y="1552496"/>
            <a:ext cx="1663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It is possible to filter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dirty="0" smtClean="0">
                <a:solidFill>
                  <a:srgbClr val="FF0000"/>
                </a:solidFill>
              </a:rPr>
              <a:t>osition by name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49997" y="2053917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256" y="3447821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UPDATE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403" y="343559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09918" y="220656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Edit position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8251" y="271848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83414" y="2075687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1673" y="3469591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9820" y="345736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43335" y="2228336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position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1668" y="2740253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92130" y="266999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4733" y="2704826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10476" y="2310819"/>
            <a:ext cx="4329773" cy="1864941"/>
          </a:xfrm>
          <a:prstGeom prst="roundRect">
            <a:avLst>
              <a:gd name="adj" fmla="val 1382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8735" y="3704723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882" y="369249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0397" y="2463468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position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8730" y="297538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General Manager</a:t>
            </a:r>
            <a:endParaRPr lang="fr-FR" sz="1500" b="1" dirty="0"/>
          </a:p>
        </p:txBody>
      </p:sp>
      <p:sp>
        <p:nvSpPr>
          <p:cNvPr id="13" name="Rectangle 12"/>
          <p:cNvSpPr/>
          <p:nvPr/>
        </p:nvSpPr>
        <p:spPr>
          <a:xfrm>
            <a:off x="4691795" y="2939958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8729" y="341398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The position already exists</a:t>
            </a:r>
            <a:endParaRPr lang="fr-FR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6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9798" y="4324215"/>
            <a:ext cx="7798277" cy="470405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6619" y="2178855"/>
            <a:ext cx="7552258" cy="376247"/>
          </a:xfrm>
          <a:prstGeom prst="roundRect">
            <a:avLst>
              <a:gd name="adj" fmla="val 328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7063" y="2242695"/>
            <a:ext cx="284650" cy="28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2581" y="2225379"/>
            <a:ext cx="82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6619" y="2966456"/>
            <a:ext cx="370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</a:t>
            </a:r>
            <a:endParaRPr lang="fr-FR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81584" y="2815025"/>
            <a:ext cx="1266485" cy="426582"/>
          </a:xfrm>
          <a:prstGeom prst="roundRect">
            <a:avLst>
              <a:gd name="adj" fmla="val 38242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887807" y="2828261"/>
            <a:ext cx="87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Create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7414" y="275131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+</a:t>
            </a:r>
            <a:endParaRPr lang="fr-FR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77530" y="4049146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1323" y="4443212"/>
            <a:ext cx="261694" cy="2616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93683" y="4427715"/>
            <a:ext cx="305194" cy="305194"/>
          </a:xfrm>
          <a:prstGeom prst="rect">
            <a:avLst/>
          </a:prstGeom>
        </p:spPr>
      </p:pic>
      <p:sp>
        <p:nvSpPr>
          <p:cNvPr id="23" name="Left Brace 22"/>
          <p:cNvSpPr/>
          <p:nvPr/>
        </p:nvSpPr>
        <p:spPr>
          <a:xfrm>
            <a:off x="1763213" y="2180309"/>
            <a:ext cx="2177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881" y="1962000"/>
            <a:ext cx="16219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It is possible to filter</a:t>
            </a:r>
          </a:p>
          <a:p>
            <a:r>
              <a:rPr lang="en-US" sz="1300" dirty="0" smtClean="0">
                <a:solidFill>
                  <a:srgbClr val="FF0000"/>
                </a:solidFill>
              </a:rPr>
              <a:t>Employee by either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FF0000"/>
                </a:solidFill>
              </a:rPr>
              <a:t>position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flipH="1">
            <a:off x="10062948" y="2778234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06914" y="2830381"/>
            <a:ext cx="9525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Create a NEW employee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7" name="Left Brace 26"/>
          <p:cNvSpPr/>
          <p:nvPr/>
        </p:nvSpPr>
        <p:spPr>
          <a:xfrm flipH="1">
            <a:off x="10157273" y="4242640"/>
            <a:ext cx="292414" cy="6868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56096" y="4199589"/>
            <a:ext cx="16359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On hover : display EDIT and REMOVE actions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8798" y="3625023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86391" y="3625022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Last name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9720" y="3603268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985" y="3603268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89496" y="404914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3313" y="403376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9052" y="4033767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7530" y="4471455"/>
            <a:ext cx="8113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Ronan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89496" y="447145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Ogor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3313" y="4456077"/>
            <a:ext cx="1673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Coordinator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29052" y="4456076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77530" y="4911275"/>
            <a:ext cx="84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Seiha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9496" y="4911275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13313" y="489589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WEP Trainer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9052" y="4895896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7530" y="5333584"/>
            <a:ext cx="5978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Jack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89496" y="533358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Thomas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13313" y="5318206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Admin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9052" y="5318205"/>
            <a:ext cx="1772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/ Education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9126" y="3590479"/>
            <a:ext cx="1332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 date</a:t>
            </a:r>
            <a:endParaRPr lang="fr-F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1757" y="3973154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1757" y="4424478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1757" y="4898743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41757" y="5350067"/>
            <a:ext cx="1151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25/05/2005</a:t>
            </a:r>
            <a:endParaRPr lang="fr-F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737365" y="1907184"/>
            <a:ext cx="86606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07940" y="1507074"/>
            <a:ext cx="12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Your 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40503" y="1502718"/>
            <a:ext cx="73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leave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59553" y="1498362"/>
            <a:ext cx="1336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Employees</a:t>
            </a:r>
            <a:endParaRPr lang="fr-FR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992559" y="1507069"/>
            <a:ext cx="114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Positions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64303" y="1489650"/>
            <a:ext cx="1482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Department</a:t>
            </a:r>
            <a:endParaRPr 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27945" y="1472231"/>
            <a:ext cx="86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Ronan</a:t>
            </a:r>
            <a:endParaRPr lang="fr-FR" sz="2000" b="1" dirty="0"/>
          </a:p>
        </p:txBody>
      </p:sp>
      <p:sp>
        <p:nvSpPr>
          <p:cNvPr id="61" name="Flowchart: Merge 60"/>
          <p:cNvSpPr/>
          <p:nvPr/>
        </p:nvSpPr>
        <p:spPr>
          <a:xfrm>
            <a:off x="10238292" y="1619800"/>
            <a:ext cx="143691" cy="143691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397848" y="1863639"/>
            <a:ext cx="104936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029208" y="1811942"/>
            <a:ext cx="919186" cy="806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/>
          <p:cNvSpPr txBox="1"/>
          <p:nvPr/>
        </p:nvSpPr>
        <p:spPr>
          <a:xfrm>
            <a:off x="10051909" y="1819766"/>
            <a:ext cx="93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Profile 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Logout</a:t>
            </a:r>
            <a:endParaRPr lang="fr-F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68951" y="980618"/>
            <a:ext cx="4189613" cy="4228313"/>
          </a:xfrm>
          <a:prstGeom prst="roundRect">
            <a:avLst>
              <a:gd name="adj" fmla="val 70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7210" y="4684196"/>
            <a:ext cx="73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CREATE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5357" y="46719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DISCARD</a:t>
            </a:r>
            <a:endParaRPr lang="fr-F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28872" y="1061224"/>
            <a:ext cx="23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employee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76029" y="16449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6028" y="16617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6029" y="2234719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6028" y="2251544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6029" y="27979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6028" y="28147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6029" y="3387758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6028" y="3404583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68408" y="2069327"/>
            <a:ext cx="3286114" cy="1316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flipV="1">
            <a:off x="7378970" y="2890700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flipV="1">
            <a:off x="7372990" y="3470836"/>
            <a:ext cx="267291" cy="230423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6028" y="4029335"/>
            <a:ext cx="2863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date</a:t>
            </a:r>
            <a:endParaRPr lang="fr-F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76028" y="3988375"/>
            <a:ext cx="3278494" cy="420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941" y="4029933"/>
            <a:ext cx="306340" cy="3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9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595</Words>
  <Application>Microsoft Office PowerPoint</Application>
  <PresentationFormat>Widescreen</PresentationFormat>
  <Paragraphs>363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DELL</cp:lastModifiedBy>
  <cp:revision>36</cp:revision>
  <dcterms:created xsi:type="dcterms:W3CDTF">2020-06-22T05:02:59Z</dcterms:created>
  <dcterms:modified xsi:type="dcterms:W3CDTF">2020-07-10T00:58:03Z</dcterms:modified>
</cp:coreProperties>
</file>