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02C3-5584-4B17-9076-3004FF13702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6EFA-F492-4B5E-825D-DC5F06916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6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02C3-5584-4B17-9076-3004FF13702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6EFA-F492-4B5E-825D-DC5F06916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02C3-5584-4B17-9076-3004FF13702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6EFA-F492-4B5E-825D-DC5F06916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5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02C3-5584-4B17-9076-3004FF13702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6EFA-F492-4B5E-825D-DC5F06916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6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02C3-5584-4B17-9076-3004FF13702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6EFA-F492-4B5E-825D-DC5F06916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6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02C3-5584-4B17-9076-3004FF13702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6EFA-F492-4B5E-825D-DC5F06916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8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02C3-5584-4B17-9076-3004FF13702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6EFA-F492-4B5E-825D-DC5F06916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02C3-5584-4B17-9076-3004FF13702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6EFA-F492-4B5E-825D-DC5F06916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02C3-5584-4B17-9076-3004FF13702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6EFA-F492-4B5E-825D-DC5F06916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02C3-5584-4B17-9076-3004FF13702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6EFA-F492-4B5E-825D-DC5F06916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4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02C3-5584-4B17-9076-3004FF13702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6EFA-F492-4B5E-825D-DC5F06916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5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F02C3-5584-4B17-9076-3004FF13702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A6EFA-F492-4B5E-825D-DC5F06916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6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29345" y="1548341"/>
            <a:ext cx="6816437" cy="4618613"/>
            <a:chOff x="2729345" y="1548341"/>
            <a:chExt cx="6816437" cy="461861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9345" y="1548341"/>
              <a:ext cx="6816437" cy="461861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616036" y="4378037"/>
              <a:ext cx="1690255" cy="581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90454" y="678873"/>
            <a:ext cx="5694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Authentication and accounts: </a:t>
            </a:r>
          </a:p>
        </p:txBody>
      </p:sp>
    </p:spTree>
    <p:extLst>
      <p:ext uri="{BB962C8B-B14F-4D97-AF65-F5344CB8AC3E}">
        <p14:creationId xmlns:p14="http://schemas.microsoft.com/office/powerpoint/2010/main" val="29392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00" r="3296" b="10396"/>
          <a:stretch/>
        </p:blipFill>
        <p:spPr>
          <a:xfrm>
            <a:off x="2590800" y="1204046"/>
            <a:ext cx="6567055" cy="4310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2299" r="5675"/>
          <a:stretch/>
        </p:blipFill>
        <p:spPr>
          <a:xfrm>
            <a:off x="7864622" y="2008908"/>
            <a:ext cx="1611893" cy="112849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7398324" y="2369128"/>
            <a:ext cx="609600" cy="80984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914504" y="500716"/>
            <a:ext cx="4372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Employee information view </a:t>
            </a:r>
          </a:p>
        </p:txBody>
      </p:sp>
    </p:spTree>
    <p:extLst>
      <p:ext uri="{BB962C8B-B14F-4D97-AF65-F5344CB8AC3E}">
        <p14:creationId xmlns:p14="http://schemas.microsoft.com/office/powerpoint/2010/main" val="8314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632" b="-1"/>
          <a:stretch/>
        </p:blipFill>
        <p:spPr>
          <a:xfrm>
            <a:off x="2344015" y="1191492"/>
            <a:ext cx="6644204" cy="46966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87302" y="418007"/>
            <a:ext cx="45325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Update the Employee popup </a:t>
            </a:r>
          </a:p>
        </p:txBody>
      </p:sp>
    </p:spTree>
    <p:extLst>
      <p:ext uri="{BB962C8B-B14F-4D97-AF65-F5344CB8AC3E}">
        <p14:creationId xmlns:p14="http://schemas.microsoft.com/office/powerpoint/2010/main" val="306659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09" y="1326571"/>
            <a:ext cx="9663546" cy="51435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49472" y="224043"/>
            <a:ext cx="40470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Update the profile popup </a:t>
            </a:r>
          </a:p>
        </p:txBody>
      </p:sp>
    </p:spTree>
    <p:extLst>
      <p:ext uri="{BB962C8B-B14F-4D97-AF65-F5344CB8AC3E}">
        <p14:creationId xmlns:p14="http://schemas.microsoft.com/office/powerpoint/2010/main" val="417146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79" r="10928"/>
          <a:stretch/>
        </p:blipFill>
        <p:spPr>
          <a:xfrm>
            <a:off x="1302332" y="1643925"/>
            <a:ext cx="9615054" cy="46460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65385" y="390297"/>
            <a:ext cx="52889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Assign manager, assign HR Officer </a:t>
            </a:r>
          </a:p>
        </p:txBody>
      </p:sp>
    </p:spTree>
    <p:extLst>
      <p:ext uri="{BB962C8B-B14F-4D97-AF65-F5344CB8AC3E}">
        <p14:creationId xmlns:p14="http://schemas.microsoft.com/office/powerpoint/2010/main" val="6551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26" y="1533092"/>
            <a:ext cx="8446510" cy="45539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62420" y="445716"/>
            <a:ext cx="6449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Update the profile popup to see Manager </a:t>
            </a:r>
          </a:p>
        </p:txBody>
      </p:sp>
    </p:spTree>
    <p:extLst>
      <p:ext uri="{BB962C8B-B14F-4D97-AF65-F5344CB8AC3E}">
        <p14:creationId xmlns:p14="http://schemas.microsoft.com/office/powerpoint/2010/main" val="364570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952" r="15775"/>
          <a:stretch/>
        </p:blipFill>
        <p:spPr>
          <a:xfrm>
            <a:off x="2175164" y="1410133"/>
            <a:ext cx="6373091" cy="51974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52212" y="348734"/>
            <a:ext cx="7133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/>
              <a:t>Update </a:t>
            </a:r>
            <a:r>
              <a:rPr lang="en-GB" sz="2800" b="1" dirty="0"/>
              <a:t>the employee popup to edit Manager </a:t>
            </a:r>
          </a:p>
        </p:txBody>
      </p:sp>
    </p:spTree>
    <p:extLst>
      <p:ext uri="{BB962C8B-B14F-4D97-AF65-F5344CB8AC3E}">
        <p14:creationId xmlns:p14="http://schemas.microsoft.com/office/powerpoint/2010/main" val="382046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43" y="1220477"/>
            <a:ext cx="7717848" cy="56375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13981" y="148293"/>
            <a:ext cx="618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Update the employee popup to edit role</a:t>
            </a:r>
          </a:p>
        </p:txBody>
      </p:sp>
    </p:spTree>
    <p:extLst>
      <p:ext uri="{BB962C8B-B14F-4D97-AF65-F5344CB8AC3E}">
        <p14:creationId xmlns:p14="http://schemas.microsoft.com/office/powerpoint/2010/main" val="35159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49"/>
          <a:stretch/>
        </p:blipFill>
        <p:spPr>
          <a:xfrm>
            <a:off x="1514908" y="1579416"/>
            <a:ext cx="9305493" cy="45416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50571" y="418006"/>
            <a:ext cx="24797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 smtClean="0"/>
              <a:t>Leave </a:t>
            </a:r>
            <a:r>
              <a:rPr lang="en-GB" sz="2800" b="1" dirty="0"/>
              <a:t>requests </a:t>
            </a:r>
          </a:p>
        </p:txBody>
      </p:sp>
    </p:spTree>
    <p:extLst>
      <p:ext uri="{BB962C8B-B14F-4D97-AF65-F5344CB8AC3E}">
        <p14:creationId xmlns:p14="http://schemas.microsoft.com/office/powerpoint/2010/main" val="20296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77" y="1502987"/>
            <a:ext cx="7502670" cy="53550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87875" y="404152"/>
            <a:ext cx="34623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/>
              <a:t>Leave request pop up </a:t>
            </a:r>
          </a:p>
        </p:txBody>
      </p:sp>
    </p:spTree>
    <p:extLst>
      <p:ext uri="{BB962C8B-B14F-4D97-AF65-F5344CB8AC3E}">
        <p14:creationId xmlns:p14="http://schemas.microsoft.com/office/powerpoint/2010/main" val="268690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807" y="1641330"/>
            <a:ext cx="9888702" cy="47040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35159" y="528843"/>
            <a:ext cx="4479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/>
              <a:t> </a:t>
            </a:r>
            <a:r>
              <a:rPr lang="en-GB" sz="2800" b="1" dirty="0"/>
              <a:t>Manager leave request view</a:t>
            </a:r>
          </a:p>
        </p:txBody>
      </p:sp>
    </p:spTree>
    <p:extLst>
      <p:ext uri="{BB962C8B-B14F-4D97-AF65-F5344CB8AC3E}">
        <p14:creationId xmlns:p14="http://schemas.microsoft.com/office/powerpoint/2010/main" val="422373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88470" y="913876"/>
            <a:ext cx="10135287" cy="5944124"/>
            <a:chOff x="1288470" y="913876"/>
            <a:chExt cx="10135287" cy="594412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8470" y="913876"/>
              <a:ext cx="10135287" cy="5944124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3"/>
            <a:srcRect l="31672" t="30622" r="28942" b="-30622"/>
            <a:stretch/>
          </p:blipFill>
          <p:spPr>
            <a:xfrm>
              <a:off x="8243455" y="2422551"/>
              <a:ext cx="1357745" cy="1809750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2854032" y="347466"/>
            <a:ext cx="5694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Main view and </a:t>
            </a:r>
            <a:r>
              <a:rPr lang="en-GB" sz="2800" b="1" dirty="0" smtClean="0"/>
              <a:t>menu 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51221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34" y="2189017"/>
            <a:ext cx="6933335" cy="42394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06786" y="334879"/>
            <a:ext cx="3412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Manage mails events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722" r="8156"/>
          <a:stretch/>
        </p:blipFill>
        <p:spPr>
          <a:xfrm>
            <a:off x="83127" y="1329753"/>
            <a:ext cx="4920096" cy="483402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1330036" y="2493819"/>
            <a:ext cx="4031673" cy="49876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0077" y="6006910"/>
            <a:ext cx="442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manager or HR Officer accepts or rejects leave request, the employee receive an email</a:t>
            </a:r>
          </a:p>
        </p:txBody>
      </p:sp>
    </p:spTree>
    <p:extLst>
      <p:ext uri="{BB962C8B-B14F-4D97-AF65-F5344CB8AC3E}">
        <p14:creationId xmlns:p14="http://schemas.microsoft.com/office/powerpoint/2010/main" val="22028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21" y="1706273"/>
            <a:ext cx="10294561" cy="46806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86827" y="542698"/>
            <a:ext cx="44240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Manage inactive employees </a:t>
            </a:r>
          </a:p>
        </p:txBody>
      </p:sp>
    </p:spTree>
    <p:extLst>
      <p:ext uri="{BB962C8B-B14F-4D97-AF65-F5344CB8AC3E}">
        <p14:creationId xmlns:p14="http://schemas.microsoft.com/office/powerpoint/2010/main" val="36619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10440" y="1506680"/>
            <a:ext cx="11523071" cy="5008419"/>
            <a:chOff x="410440" y="1506680"/>
            <a:chExt cx="11523071" cy="500841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440" y="1506680"/>
              <a:ext cx="11523071" cy="457416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b="14590"/>
            <a:stretch/>
          </p:blipFill>
          <p:spPr>
            <a:xfrm>
              <a:off x="6407726" y="5197185"/>
              <a:ext cx="3343275" cy="1317914"/>
            </a:xfrm>
            <a:prstGeom prst="rect">
              <a:avLst/>
            </a:prstGeom>
          </p:spPr>
        </p:pic>
      </p:grpSp>
      <p:cxnSp>
        <p:nvCxnSpPr>
          <p:cNvPr id="16" name="Straight Arrow Connector 15"/>
          <p:cNvCxnSpPr/>
          <p:nvPr/>
        </p:nvCxnSpPr>
        <p:spPr>
          <a:xfrm flipH="1">
            <a:off x="8259473" y="4889352"/>
            <a:ext cx="110834" cy="81742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637000" y="382951"/>
            <a:ext cx="70699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Departments </a:t>
            </a:r>
            <a:r>
              <a:rPr lang="en-GB" sz="2800" b="1" dirty="0" smtClean="0"/>
              <a:t>view </a:t>
            </a:r>
            <a:r>
              <a:rPr lang="en-GB" sz="2800" b="1" dirty="0"/>
              <a:t>Delete confirmation dialog</a:t>
            </a:r>
            <a:r>
              <a:rPr lang="en-GB" sz="2800" b="1" dirty="0" smtClean="0"/>
              <a:t> 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26028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514601"/>
            <a:ext cx="11242355" cy="26431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37093" y="786884"/>
            <a:ext cx="339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Create/Update dialog</a:t>
            </a:r>
          </a:p>
        </p:txBody>
      </p:sp>
    </p:spTree>
    <p:extLst>
      <p:ext uri="{BB962C8B-B14F-4D97-AF65-F5344CB8AC3E}">
        <p14:creationId xmlns:p14="http://schemas.microsoft.com/office/powerpoint/2010/main" val="4170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94508" y="1689450"/>
            <a:ext cx="9615056" cy="5168550"/>
            <a:chOff x="1094508" y="1689450"/>
            <a:chExt cx="9615056" cy="51685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106"/>
            <a:stretch/>
          </p:blipFill>
          <p:spPr>
            <a:xfrm>
              <a:off x="1094508" y="1689450"/>
              <a:ext cx="9615056" cy="3816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6814" y="5505450"/>
              <a:ext cx="2952750" cy="135255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H="1">
              <a:off x="9337964" y="4871233"/>
              <a:ext cx="193963" cy="81741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2571817" y="587512"/>
            <a:ext cx="6960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Position view  and Delete confirmation dialog</a:t>
            </a:r>
          </a:p>
        </p:txBody>
      </p:sp>
    </p:spTree>
    <p:extLst>
      <p:ext uri="{BB962C8B-B14F-4D97-AF65-F5344CB8AC3E}">
        <p14:creationId xmlns:p14="http://schemas.microsoft.com/office/powerpoint/2010/main" val="332046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09" y="2911186"/>
            <a:ext cx="10743341" cy="33926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24689" y="902915"/>
            <a:ext cx="3449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Create/Update popup</a:t>
            </a:r>
          </a:p>
        </p:txBody>
      </p:sp>
    </p:spTree>
    <p:extLst>
      <p:ext uri="{BB962C8B-B14F-4D97-AF65-F5344CB8AC3E}">
        <p14:creationId xmlns:p14="http://schemas.microsoft.com/office/powerpoint/2010/main" val="345952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005" y="1221367"/>
            <a:ext cx="7652124" cy="42511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94920" y="404152"/>
            <a:ext cx="2124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Create Errors</a:t>
            </a:r>
          </a:p>
        </p:txBody>
      </p:sp>
    </p:spTree>
    <p:extLst>
      <p:ext uri="{BB962C8B-B14F-4D97-AF65-F5344CB8AC3E}">
        <p14:creationId xmlns:p14="http://schemas.microsoft.com/office/powerpoint/2010/main" val="109869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296"/>
          <a:stretch/>
        </p:blipFill>
        <p:spPr>
          <a:xfrm>
            <a:off x="653327" y="2208500"/>
            <a:ext cx="10499581" cy="41946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39775" y="667389"/>
            <a:ext cx="18744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Employees </a:t>
            </a:r>
          </a:p>
        </p:txBody>
      </p:sp>
    </p:spTree>
    <p:extLst>
      <p:ext uri="{BB962C8B-B14F-4D97-AF65-F5344CB8AC3E}">
        <p14:creationId xmlns:p14="http://schemas.microsoft.com/office/powerpoint/2010/main" val="130188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428" y="1201882"/>
            <a:ext cx="6149253" cy="51838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07231" y="362588"/>
            <a:ext cx="27043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/>
              <a:t>Create Employee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02724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98</Words>
  <Application>Microsoft Office PowerPoint</Application>
  <PresentationFormat>Widescreen</PresentationFormat>
  <Paragraphs>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Student</cp:lastModifiedBy>
  <cp:revision>14</cp:revision>
  <dcterms:created xsi:type="dcterms:W3CDTF">2020-07-09T08:28:31Z</dcterms:created>
  <dcterms:modified xsi:type="dcterms:W3CDTF">2020-07-09T12:45:34Z</dcterms:modified>
</cp:coreProperties>
</file>