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3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5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84D5-303C-45BB-B6F5-12A3F0A7056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0BD2-0EC9-4988-89AB-B00FC266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450233"/>
            <a:ext cx="9144000" cy="86650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Authentication and Account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41" y="1677478"/>
            <a:ext cx="6816437" cy="46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Employee information view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00" r="3296" b="10396"/>
          <a:stretch/>
        </p:blipFill>
        <p:spPr>
          <a:xfrm>
            <a:off x="2826188" y="1505798"/>
            <a:ext cx="6567055" cy="4310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2299" r="5675"/>
          <a:stretch/>
        </p:blipFill>
        <p:spPr>
          <a:xfrm>
            <a:off x="8248670" y="2328948"/>
            <a:ext cx="1611893" cy="11284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781544" y="2688336"/>
            <a:ext cx="749808" cy="6309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Update the Employee popup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32" b="-1"/>
          <a:stretch/>
        </p:blipFill>
        <p:spPr>
          <a:xfrm>
            <a:off x="2787614" y="1520676"/>
            <a:ext cx="6644204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Update the profile popup 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98" y="1445444"/>
            <a:ext cx="8439635" cy="44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Assign manager, assign HR Officer 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79" r="10928"/>
          <a:stretch/>
        </p:blipFill>
        <p:spPr>
          <a:xfrm>
            <a:off x="1302189" y="1605204"/>
            <a:ext cx="9615054" cy="46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8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Update the profile popup to see Manager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61" y="1514804"/>
            <a:ext cx="8446510" cy="45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0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Update the employee popup to edit Manager 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52" r="15775"/>
          <a:stretch/>
        </p:blipFill>
        <p:spPr>
          <a:xfrm>
            <a:off x="2504349" y="1446709"/>
            <a:ext cx="6182452" cy="50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3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Update the employee popup to edit role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35" y="1494124"/>
            <a:ext cx="7343221" cy="53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0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Employee leave request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49"/>
          <a:stretch/>
        </p:blipFill>
        <p:spPr>
          <a:xfrm>
            <a:off x="1399032" y="1606848"/>
            <a:ext cx="9305493" cy="45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Leave request pop up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381" y="1365827"/>
            <a:ext cx="7502670" cy="53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9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Manager leave request view 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5" y="1595610"/>
            <a:ext cx="9888702" cy="47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4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516" y="384048"/>
            <a:ext cx="9144000" cy="70408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Main view and Menu</a:t>
            </a:r>
            <a:endParaRPr lang="en-US" sz="3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399032" y="1161288"/>
            <a:ext cx="9268968" cy="5486662"/>
            <a:chOff x="1288470" y="913876"/>
            <a:chExt cx="10135287" cy="59441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470" y="913876"/>
              <a:ext cx="10135287" cy="59441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1672" t="30622" r="28942" b="-30622"/>
            <a:stretch/>
          </p:blipFill>
          <p:spPr>
            <a:xfrm>
              <a:off x="8243455" y="2422551"/>
              <a:ext cx="1357745" cy="1809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63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Manage mails events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22" r="8156"/>
          <a:stretch/>
        </p:blipFill>
        <p:spPr>
          <a:xfrm>
            <a:off x="256863" y="2038599"/>
            <a:ext cx="4920096" cy="483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20" y="2861559"/>
            <a:ext cx="6282797" cy="38417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425696" y="3102810"/>
            <a:ext cx="1353312" cy="9144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797" y="1671386"/>
            <a:ext cx="484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manager </a:t>
            </a:r>
            <a:r>
              <a:rPr lang="en-GB" dirty="0"/>
              <a:t>or HR Officer accepts or rejects leave request, the employee receive an email</a:t>
            </a:r>
          </a:p>
        </p:txBody>
      </p:sp>
    </p:spTree>
    <p:extLst>
      <p:ext uri="{BB962C8B-B14F-4D97-AF65-F5344CB8AC3E}">
        <p14:creationId xmlns:p14="http://schemas.microsoft.com/office/powerpoint/2010/main" val="6755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Manage inactive employees 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21" y="1706273"/>
            <a:ext cx="10294561" cy="46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6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b="1" dirty="0" smtClean="0"/>
              <a:t>Department View and Delete confirmation popup</a:t>
            </a:r>
            <a:endParaRPr lang="en-US" sz="3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48180" y="1442672"/>
            <a:ext cx="11523071" cy="5008419"/>
            <a:chOff x="410440" y="1506680"/>
            <a:chExt cx="11523071" cy="50084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440" y="1506680"/>
              <a:ext cx="11523071" cy="45741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b="14590"/>
            <a:stretch/>
          </p:blipFill>
          <p:spPr>
            <a:xfrm>
              <a:off x="6407726" y="5197185"/>
              <a:ext cx="3343275" cy="1317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25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b="1" dirty="0" smtClean="0"/>
              <a:t>Create/Update dialog 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8" y="2103121"/>
            <a:ext cx="11242355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Position view and Delete confirmation dialog </a:t>
            </a:r>
            <a:endParaRPr lang="en-US" sz="3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296784" y="1524858"/>
            <a:ext cx="9615056" cy="5168550"/>
            <a:chOff x="1094508" y="1689450"/>
            <a:chExt cx="9615056" cy="51685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1106"/>
            <a:stretch/>
          </p:blipFill>
          <p:spPr>
            <a:xfrm>
              <a:off x="1094508" y="1689450"/>
              <a:ext cx="9615056" cy="381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6814" y="5505450"/>
              <a:ext cx="2952750" cy="135255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9337964" y="4871233"/>
              <a:ext cx="193963" cy="81741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59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Create/Update popup 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45" y="2170522"/>
            <a:ext cx="10743341" cy="33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2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Create Error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54" y="1385959"/>
            <a:ext cx="7652124" cy="42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Employee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96"/>
          <a:stretch/>
        </p:blipFill>
        <p:spPr>
          <a:xfrm>
            <a:off x="689903" y="1760444"/>
            <a:ext cx="10499581" cy="419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8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2" y="303929"/>
            <a:ext cx="9421368" cy="8665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Create Employee 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89" y="1170432"/>
            <a:ext cx="6149253" cy="51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1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107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Authentication and Account</vt:lpstr>
      <vt:lpstr>Main view and Menu</vt:lpstr>
      <vt:lpstr> Department View and Delete confirmation popup</vt:lpstr>
      <vt:lpstr> Create/Update dialog </vt:lpstr>
      <vt:lpstr> Position view and Delete confirmation dialog </vt:lpstr>
      <vt:lpstr> Create/Update popup </vt:lpstr>
      <vt:lpstr> Create Error</vt:lpstr>
      <vt:lpstr> Employee </vt:lpstr>
      <vt:lpstr>Create Employee </vt:lpstr>
      <vt:lpstr>Employee information view</vt:lpstr>
      <vt:lpstr>Update the Employee popup</vt:lpstr>
      <vt:lpstr>Update the profile popup </vt:lpstr>
      <vt:lpstr>Assign manager, assign HR Officer </vt:lpstr>
      <vt:lpstr>Update the profile popup to see Manager </vt:lpstr>
      <vt:lpstr>Update the employee popup to edit Manager </vt:lpstr>
      <vt:lpstr>Update the employee popup to edit role </vt:lpstr>
      <vt:lpstr>Employee leave request</vt:lpstr>
      <vt:lpstr> Leave request pop up </vt:lpstr>
      <vt:lpstr> Manager leave request view </vt:lpstr>
      <vt:lpstr>Manage mails events </vt:lpstr>
      <vt:lpstr>Manage inactive employees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Student</cp:lastModifiedBy>
  <cp:revision>9</cp:revision>
  <dcterms:created xsi:type="dcterms:W3CDTF">2020-07-10T01:16:57Z</dcterms:created>
  <dcterms:modified xsi:type="dcterms:W3CDTF">2020-07-10T11:27:31Z</dcterms:modified>
</cp:coreProperties>
</file>