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3323" y="282539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/>
          <p:cNvSpPr txBox="1"/>
          <p:nvPr/>
        </p:nvSpPr>
        <p:spPr>
          <a:xfrm>
            <a:off x="885053" y="89228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555" y="1627265"/>
            <a:ext cx="33847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student as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0" name="TextBox 9"/>
          <p:cNvSpPr txBox="1"/>
          <p:nvPr/>
        </p:nvSpPr>
        <p:spPr>
          <a:xfrm>
            <a:off x="885053" y="296873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251" y="3703715"/>
            <a:ext cx="218399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send student to </a:t>
            </a:r>
            <a:r>
              <a:rPr lang="en-US" sz="1372" dirty="0">
                <a:solidFill>
                  <a:srgbClr val="FF0000"/>
                </a:solidFill>
              </a:rPr>
              <a:t>card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9380" y="4803105"/>
            <a:ext cx="8483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&lt;parent&gt;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3323" y="463252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4" name="TextBox 13"/>
          <p:cNvSpPr txBox="1"/>
          <p:nvPr/>
        </p:nvSpPr>
        <p:spPr>
          <a:xfrm>
            <a:off x="885053" y="5215765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4083" y="6064417"/>
            <a:ext cx="32165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from</a:t>
            </a:r>
            <a:r>
              <a:rPr lang="en-US" sz="1372" dirty="0"/>
              <a:t> send the event validated to </a:t>
            </a:r>
            <a:r>
              <a:rPr lang="en-US" sz="1372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8" name="TextBox 17"/>
          <p:cNvSpPr txBox="1"/>
          <p:nvPr/>
        </p:nvSpPr>
        <p:spPr>
          <a:xfrm>
            <a:off x="3458459" y="2912514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66083" y="4779442"/>
            <a:ext cx="7136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&lt;from&gt;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180026" y="4608861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1" name="TextBox 20"/>
          <p:cNvSpPr txBox="1"/>
          <p:nvPr/>
        </p:nvSpPr>
        <p:spPr>
          <a:xfrm>
            <a:off x="3541756" y="519210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3" name="TextBox 22"/>
          <p:cNvSpPr txBox="1"/>
          <p:nvPr/>
        </p:nvSpPr>
        <p:spPr>
          <a:xfrm>
            <a:off x="2156606" y="3120474"/>
            <a:ext cx="73571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62171" y="2587817"/>
            <a:ext cx="68025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&lt;card&gt;</a:t>
            </a:r>
          </a:p>
        </p:txBody>
      </p:sp>
      <p:sp>
        <p:nvSpPr>
          <p:cNvPr id="26" name="Right Arrow 25"/>
          <p:cNvSpPr/>
          <p:nvPr/>
        </p:nvSpPr>
        <p:spPr>
          <a:xfrm flipH="1">
            <a:off x="2387600" y="5000637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7" name="TextBox 26"/>
          <p:cNvSpPr txBox="1"/>
          <p:nvPr/>
        </p:nvSpPr>
        <p:spPr>
          <a:xfrm>
            <a:off x="2523616" y="5336639"/>
            <a:ext cx="7014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valided</a:t>
            </a:r>
            <a:endParaRPr lang="en-US" sz="1372" dirty="0"/>
          </a:p>
        </p:txBody>
      </p:sp>
      <p:sp>
        <p:nvSpPr>
          <p:cNvPr id="28" name="TextBox 27"/>
          <p:cNvSpPr txBox="1"/>
          <p:nvPr/>
        </p:nvSpPr>
        <p:spPr>
          <a:xfrm>
            <a:off x="2574806" y="4621286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33143" y="0"/>
            <a:ext cx="2902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3" name="TextBox 32"/>
          <p:cNvSpPr txBox="1"/>
          <p:nvPr/>
        </p:nvSpPr>
        <p:spPr>
          <a:xfrm>
            <a:off x="6596120" y="89407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34390" y="1613780"/>
            <a:ext cx="285841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students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792269" y="212902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6" name="TextBox 35"/>
          <p:cNvSpPr txBox="1"/>
          <p:nvPr/>
        </p:nvSpPr>
        <p:spPr>
          <a:xfrm>
            <a:off x="10153999" y="2712266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297467" y="2308056"/>
            <a:ext cx="81945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&lt;dialog&gt;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7846423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2" name="TextBox 41"/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91050" y="1073307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9135788" y="2542676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45" name="TextBox 44"/>
          <p:cNvSpPr txBox="1"/>
          <p:nvPr/>
        </p:nvSpPr>
        <p:spPr>
          <a:xfrm>
            <a:off x="9126729" y="2324577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80415" y="2888032"/>
            <a:ext cx="92685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Students[]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917907" y="3423528"/>
            <a:ext cx="2987100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dialog </a:t>
            </a:r>
            <a:r>
              <a:rPr lang="en-US" sz="1372" dirty="0"/>
              <a:t> gets students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1502" y="4305380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217868" y="4170157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50" name="TextBox 49"/>
          <p:cNvSpPr txBox="1"/>
          <p:nvPr/>
        </p:nvSpPr>
        <p:spPr>
          <a:xfrm>
            <a:off x="8256742" y="4317805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 err="1"/>
              <a:t>Vue</a:t>
            </a:r>
            <a:r>
              <a:rPr lang="en-US" sz="1372" dirty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3D8F1-08EF-4443-9F17-275E6EDFE94D}"/>
              </a:ext>
            </a:extLst>
          </p:cNvPr>
          <p:cNvSpPr txBox="1"/>
          <p:nvPr/>
        </p:nvSpPr>
        <p:spPr>
          <a:xfrm>
            <a:off x="1009380" y="47962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ECBDDFC-704F-4D47-861E-4627B16C1267}"/>
              </a:ext>
            </a:extLst>
          </p:cNvPr>
          <p:cNvSpPr/>
          <p:nvPr/>
        </p:nvSpPr>
        <p:spPr>
          <a:xfrm>
            <a:off x="523323" y="282539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D7FC0-EB76-4812-8A1D-4F713A4B3A31}"/>
              </a:ext>
            </a:extLst>
          </p:cNvPr>
          <p:cNvSpPr txBox="1"/>
          <p:nvPr/>
        </p:nvSpPr>
        <p:spPr>
          <a:xfrm>
            <a:off x="885053" y="892284"/>
            <a:ext cx="76232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01FD8A-77C6-4BE9-BA6A-60695FF603E6}"/>
              </a:ext>
            </a:extLst>
          </p:cNvPr>
          <p:cNvSpPr txBox="1"/>
          <p:nvPr/>
        </p:nvSpPr>
        <p:spPr>
          <a:xfrm>
            <a:off x="1009380" y="2556074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5984B409-21D7-4717-A495-F99B1FC32C44}"/>
              </a:ext>
            </a:extLst>
          </p:cNvPr>
          <p:cNvSpPr/>
          <p:nvPr/>
        </p:nvSpPr>
        <p:spPr>
          <a:xfrm>
            <a:off x="523323" y="2385493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F50CC-A10C-4D74-8764-49F22B341157}"/>
              </a:ext>
            </a:extLst>
          </p:cNvPr>
          <p:cNvSpPr txBox="1"/>
          <p:nvPr/>
        </p:nvSpPr>
        <p:spPr>
          <a:xfrm>
            <a:off x="885053" y="2968734"/>
            <a:ext cx="76232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07FDCD-08F5-4A0B-ABDB-FB2831955B94}"/>
              </a:ext>
            </a:extLst>
          </p:cNvPr>
          <p:cNvSpPr txBox="1"/>
          <p:nvPr/>
        </p:nvSpPr>
        <p:spPr>
          <a:xfrm>
            <a:off x="464251" y="3703715"/>
            <a:ext cx="249664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send event to </a:t>
            </a:r>
            <a:r>
              <a:rPr lang="en-US" sz="1372" dirty="0">
                <a:solidFill>
                  <a:srgbClr val="FF0000"/>
                </a:solidFill>
              </a:rPr>
              <a:t>event-card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9A62E3-3FD7-4862-8D55-5360353FFB08}"/>
              </a:ext>
            </a:extLst>
          </p:cNvPr>
          <p:cNvSpPr txBox="1"/>
          <p:nvPr/>
        </p:nvSpPr>
        <p:spPr>
          <a:xfrm>
            <a:off x="929930" y="4751361"/>
            <a:ext cx="84830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&lt;parent&gt;</a:t>
            </a:r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10C24EC5-4E49-4585-8FDF-ACE40734C13B}"/>
              </a:ext>
            </a:extLst>
          </p:cNvPr>
          <p:cNvSpPr/>
          <p:nvPr/>
        </p:nvSpPr>
        <p:spPr>
          <a:xfrm>
            <a:off x="523323" y="4632524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61285A-F449-4BAB-848D-211DDB9D5552}"/>
              </a:ext>
            </a:extLst>
          </p:cNvPr>
          <p:cNvSpPr txBox="1"/>
          <p:nvPr/>
        </p:nvSpPr>
        <p:spPr>
          <a:xfrm>
            <a:off x="885053" y="5215765"/>
            <a:ext cx="76232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CC9793-504B-4339-85E3-E3EBD0C5FE65}"/>
              </a:ext>
            </a:extLst>
          </p:cNvPr>
          <p:cNvSpPr txBox="1"/>
          <p:nvPr/>
        </p:nvSpPr>
        <p:spPr>
          <a:xfrm>
            <a:off x="394083" y="6064417"/>
            <a:ext cx="3675622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event-from</a:t>
            </a:r>
            <a:r>
              <a:rPr lang="en-US" sz="1372" dirty="0"/>
              <a:t> send the event validated to </a:t>
            </a:r>
            <a:r>
              <a:rPr lang="en-US" sz="1372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3F82F921-2F1B-460E-B619-CE94DFD8296B}"/>
              </a:ext>
            </a:extLst>
          </p:cNvPr>
          <p:cNvSpPr/>
          <p:nvPr/>
        </p:nvSpPr>
        <p:spPr>
          <a:xfrm>
            <a:off x="3056973" y="2408786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6A179B-3BA4-4771-96A7-50B411075F6D}"/>
              </a:ext>
            </a:extLst>
          </p:cNvPr>
          <p:cNvSpPr txBox="1"/>
          <p:nvPr/>
        </p:nvSpPr>
        <p:spPr>
          <a:xfrm>
            <a:off x="3458459" y="2912514"/>
            <a:ext cx="76232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5C61FA-3FD2-4114-AC30-D26143615622}"/>
              </a:ext>
            </a:extLst>
          </p:cNvPr>
          <p:cNvSpPr txBox="1"/>
          <p:nvPr/>
        </p:nvSpPr>
        <p:spPr>
          <a:xfrm>
            <a:off x="3463716" y="4744084"/>
            <a:ext cx="117416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&lt;event-form&gt;</a:t>
            </a:r>
          </a:p>
        </p:txBody>
      </p:sp>
      <p:sp>
        <p:nvSpPr>
          <p:cNvPr id="18" name="Rounded Rectangle 19">
            <a:extLst>
              <a:ext uri="{FF2B5EF4-FFF2-40B4-BE49-F238E27FC236}">
                <a16:creationId xmlns:a16="http://schemas.microsoft.com/office/drawing/2014/main" id="{4A62E5E1-EBA4-4FD0-8F8D-FCDE381FC4C6}"/>
              </a:ext>
            </a:extLst>
          </p:cNvPr>
          <p:cNvSpPr/>
          <p:nvPr/>
        </p:nvSpPr>
        <p:spPr>
          <a:xfrm>
            <a:off x="3180026" y="4608861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9DFF90-40BF-48BB-9835-46540EB06982}"/>
              </a:ext>
            </a:extLst>
          </p:cNvPr>
          <p:cNvSpPr txBox="1"/>
          <p:nvPr/>
        </p:nvSpPr>
        <p:spPr>
          <a:xfrm>
            <a:off x="3541756" y="5192102"/>
            <a:ext cx="76232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20" name="Right Arrow 21">
            <a:extLst>
              <a:ext uri="{FF2B5EF4-FFF2-40B4-BE49-F238E27FC236}">
                <a16:creationId xmlns:a16="http://schemas.microsoft.com/office/drawing/2014/main" id="{1AE346E5-C89E-44CF-BA1B-48EF9EAA99C9}"/>
              </a:ext>
            </a:extLst>
          </p:cNvPr>
          <p:cNvSpPr/>
          <p:nvPr/>
        </p:nvSpPr>
        <p:spPr>
          <a:xfrm>
            <a:off x="2197551" y="2768367"/>
            <a:ext cx="696809" cy="33368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AA752D-49DB-4177-AF62-D293FC172DBA}"/>
              </a:ext>
            </a:extLst>
          </p:cNvPr>
          <p:cNvSpPr txBox="1"/>
          <p:nvPr/>
        </p:nvSpPr>
        <p:spPr>
          <a:xfrm>
            <a:off x="2169858" y="3120474"/>
            <a:ext cx="584391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B16E60-D49E-453C-8642-6DE51DB34CEF}"/>
              </a:ext>
            </a:extLst>
          </p:cNvPr>
          <p:cNvSpPr txBox="1"/>
          <p:nvPr/>
        </p:nvSpPr>
        <p:spPr>
          <a:xfrm>
            <a:off x="2188492" y="2550268"/>
            <a:ext cx="67024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6"/>
                </a:solidFill>
              </a:rPr>
              <a:t>PROPS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B88FF8-B492-4024-A72C-09F3B513FC0F}"/>
              </a:ext>
            </a:extLst>
          </p:cNvPr>
          <p:cNvSpPr txBox="1"/>
          <p:nvPr/>
        </p:nvSpPr>
        <p:spPr>
          <a:xfrm>
            <a:off x="3562171" y="2587817"/>
            <a:ext cx="114204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&lt;event-card&gt;</a:t>
            </a:r>
          </a:p>
        </p:txBody>
      </p:sp>
      <p:sp>
        <p:nvSpPr>
          <p:cNvPr id="24" name="Right Arrow 25">
            <a:extLst>
              <a:ext uri="{FF2B5EF4-FFF2-40B4-BE49-F238E27FC236}">
                <a16:creationId xmlns:a16="http://schemas.microsoft.com/office/drawing/2014/main" id="{14FB65C7-2CAB-47C0-A4C1-61260D11309F}"/>
              </a:ext>
            </a:extLst>
          </p:cNvPr>
          <p:cNvSpPr/>
          <p:nvPr/>
        </p:nvSpPr>
        <p:spPr>
          <a:xfrm flipH="1">
            <a:off x="2387600" y="5000637"/>
            <a:ext cx="792424" cy="4000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C24B8B-B5D8-45EA-BD56-5C727002CD7E}"/>
              </a:ext>
            </a:extLst>
          </p:cNvPr>
          <p:cNvSpPr txBox="1"/>
          <p:nvPr/>
        </p:nvSpPr>
        <p:spPr>
          <a:xfrm>
            <a:off x="2523616" y="5336639"/>
            <a:ext cx="701474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 err="1"/>
              <a:t>valided</a:t>
            </a:r>
            <a:endParaRPr lang="en-US" sz="1372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C490E0-F349-4269-B29E-D5427C91AE10}"/>
              </a:ext>
            </a:extLst>
          </p:cNvPr>
          <p:cNvSpPr txBox="1"/>
          <p:nvPr/>
        </p:nvSpPr>
        <p:spPr>
          <a:xfrm>
            <a:off x="2574806" y="4621286"/>
            <a:ext cx="55816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A6B4D5-31FE-4678-B125-54A638CA0E0D}"/>
              </a:ext>
            </a:extLst>
          </p:cNvPr>
          <p:cNvSpPr txBox="1"/>
          <p:nvPr/>
        </p:nvSpPr>
        <p:spPr>
          <a:xfrm>
            <a:off x="6720447" y="481416"/>
            <a:ext cx="63991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&lt;app&gt;</a:t>
            </a:r>
          </a:p>
        </p:txBody>
      </p:sp>
      <p:sp>
        <p:nvSpPr>
          <p:cNvPr id="28" name="Rounded Rectangle 31">
            <a:extLst>
              <a:ext uri="{FF2B5EF4-FFF2-40B4-BE49-F238E27FC236}">
                <a16:creationId xmlns:a16="http://schemas.microsoft.com/office/drawing/2014/main" id="{3DDA17AA-AEA5-4451-A024-305A338C5E18}"/>
              </a:ext>
            </a:extLst>
          </p:cNvPr>
          <p:cNvSpPr/>
          <p:nvPr/>
        </p:nvSpPr>
        <p:spPr>
          <a:xfrm>
            <a:off x="6234390" y="31083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32FF65-07A2-499A-9575-36A5730BD3E7}"/>
              </a:ext>
            </a:extLst>
          </p:cNvPr>
          <p:cNvSpPr txBox="1"/>
          <p:nvPr/>
        </p:nvSpPr>
        <p:spPr>
          <a:xfrm>
            <a:off x="6596120" y="894076"/>
            <a:ext cx="76232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3B898F-1933-40A0-AF61-6ECFE0627369}"/>
              </a:ext>
            </a:extLst>
          </p:cNvPr>
          <p:cNvSpPr txBox="1"/>
          <p:nvPr/>
        </p:nvSpPr>
        <p:spPr>
          <a:xfrm>
            <a:off x="6234390" y="1613780"/>
            <a:ext cx="26350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app</a:t>
            </a:r>
            <a:r>
              <a:rPr lang="en-US" sz="1372" dirty="0"/>
              <a:t>  provides event to anymore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31" name="Rounded Rectangle 34">
            <a:extLst>
              <a:ext uri="{FF2B5EF4-FFF2-40B4-BE49-F238E27FC236}">
                <a16:creationId xmlns:a16="http://schemas.microsoft.com/office/drawing/2014/main" id="{71A78962-D323-4DA7-BD16-EA69A6DFE80D}"/>
              </a:ext>
            </a:extLst>
          </p:cNvPr>
          <p:cNvSpPr/>
          <p:nvPr/>
        </p:nvSpPr>
        <p:spPr>
          <a:xfrm>
            <a:off x="9792269" y="2129025"/>
            <a:ext cx="1650319" cy="1166483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D87C48-555C-41CE-A5EB-0A9F751EFC1D}"/>
              </a:ext>
            </a:extLst>
          </p:cNvPr>
          <p:cNvSpPr txBox="1"/>
          <p:nvPr/>
        </p:nvSpPr>
        <p:spPr>
          <a:xfrm>
            <a:off x="10153999" y="2712266"/>
            <a:ext cx="76232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90A852-5C56-4224-BE32-243CDA6EC202}"/>
              </a:ext>
            </a:extLst>
          </p:cNvPr>
          <p:cNvSpPr txBox="1"/>
          <p:nvPr/>
        </p:nvSpPr>
        <p:spPr>
          <a:xfrm>
            <a:off x="10016532" y="2324576"/>
            <a:ext cx="116608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FF0000"/>
                </a:solidFill>
              </a:rPr>
              <a:t>&lt;event-view&gt;</a:t>
            </a:r>
          </a:p>
        </p:txBody>
      </p:sp>
      <p:sp>
        <p:nvSpPr>
          <p:cNvPr id="34" name="Right Arrow 40">
            <a:extLst>
              <a:ext uri="{FF2B5EF4-FFF2-40B4-BE49-F238E27FC236}">
                <a16:creationId xmlns:a16="http://schemas.microsoft.com/office/drawing/2014/main" id="{62EE12C7-CFC8-4C19-BA1B-36AA3458BD4E}"/>
              </a:ext>
            </a:extLst>
          </p:cNvPr>
          <p:cNvSpPr/>
          <p:nvPr/>
        </p:nvSpPr>
        <p:spPr>
          <a:xfrm>
            <a:off x="7925935" y="727951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3B8676-5F44-4FDE-BE80-8F8D45350188}"/>
              </a:ext>
            </a:extLst>
          </p:cNvPr>
          <p:cNvSpPr txBox="1"/>
          <p:nvPr/>
        </p:nvSpPr>
        <p:spPr>
          <a:xfrm>
            <a:off x="7837364" y="509852"/>
            <a:ext cx="83875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PROVIDE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B0F35D-F1FB-4A43-B459-1FFB6F4662B0}"/>
              </a:ext>
            </a:extLst>
          </p:cNvPr>
          <p:cNvSpPr txBox="1"/>
          <p:nvPr/>
        </p:nvSpPr>
        <p:spPr>
          <a:xfrm>
            <a:off x="7991050" y="1073307"/>
            <a:ext cx="76232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37" name="Right Arrow 43">
            <a:extLst>
              <a:ext uri="{FF2B5EF4-FFF2-40B4-BE49-F238E27FC236}">
                <a16:creationId xmlns:a16="http://schemas.microsoft.com/office/drawing/2014/main" id="{36802B00-754D-413F-BE51-8EEC1E69D5D4}"/>
              </a:ext>
            </a:extLst>
          </p:cNvPr>
          <p:cNvSpPr/>
          <p:nvPr/>
        </p:nvSpPr>
        <p:spPr>
          <a:xfrm>
            <a:off x="9056276" y="2542676"/>
            <a:ext cx="696809" cy="3336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681" tIns="34840" rIns="69681" bIns="348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72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4004A6-8FB7-4A6A-BC68-6E69536D243A}"/>
              </a:ext>
            </a:extLst>
          </p:cNvPr>
          <p:cNvSpPr txBox="1"/>
          <p:nvPr/>
        </p:nvSpPr>
        <p:spPr>
          <a:xfrm>
            <a:off x="9126729" y="2324577"/>
            <a:ext cx="66864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dirty="0">
                <a:solidFill>
                  <a:schemeClr val="accent4"/>
                </a:solidFill>
              </a:rPr>
              <a:t>INJECT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51937E-0894-4702-BAF9-DDC3613800B7}"/>
              </a:ext>
            </a:extLst>
          </p:cNvPr>
          <p:cNvSpPr txBox="1"/>
          <p:nvPr/>
        </p:nvSpPr>
        <p:spPr>
          <a:xfrm>
            <a:off x="9077787" y="2891298"/>
            <a:ext cx="762325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Events[]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F645A0-03D0-44F6-890E-FB056E5D46D4}"/>
              </a:ext>
            </a:extLst>
          </p:cNvPr>
          <p:cNvSpPr txBox="1"/>
          <p:nvPr/>
        </p:nvSpPr>
        <p:spPr>
          <a:xfrm>
            <a:off x="8745631" y="3423528"/>
            <a:ext cx="3128998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>
                <a:solidFill>
                  <a:srgbClr val="FF0000"/>
                </a:solidFill>
              </a:rPr>
              <a:t>event-view </a:t>
            </a:r>
            <a:r>
              <a:rPr lang="en-US" sz="1372" dirty="0"/>
              <a:t> gets event from a provider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5113CA-9D37-4F92-A337-0B733077AA2A}"/>
              </a:ext>
            </a:extLst>
          </p:cNvPr>
          <p:cNvSpPr txBox="1"/>
          <p:nvPr/>
        </p:nvSpPr>
        <p:spPr>
          <a:xfrm>
            <a:off x="6561502" y="4305380"/>
            <a:ext cx="1215717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b="1" i="1" dirty="0">
                <a:solidFill>
                  <a:srgbClr val="7030A0"/>
                </a:solidFill>
              </a:rPr>
              <a:t>&lt;router-view&gt;</a:t>
            </a:r>
          </a:p>
        </p:txBody>
      </p:sp>
      <p:sp>
        <p:nvSpPr>
          <p:cNvPr id="42" name="Rounded Rectangle 48">
            <a:extLst>
              <a:ext uri="{FF2B5EF4-FFF2-40B4-BE49-F238E27FC236}">
                <a16:creationId xmlns:a16="http://schemas.microsoft.com/office/drawing/2014/main" id="{EA28F26F-7756-4798-BE1C-9E0D1B76C575}"/>
              </a:ext>
            </a:extLst>
          </p:cNvPr>
          <p:cNvSpPr/>
          <p:nvPr/>
        </p:nvSpPr>
        <p:spPr>
          <a:xfrm>
            <a:off x="6217868" y="4170157"/>
            <a:ext cx="1866945" cy="58433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2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60CFE8-A079-4D4C-A270-CB31726133F1}"/>
              </a:ext>
            </a:extLst>
          </p:cNvPr>
          <p:cNvSpPr txBox="1"/>
          <p:nvPr/>
        </p:nvSpPr>
        <p:spPr>
          <a:xfrm>
            <a:off x="8256742" y="4317805"/>
            <a:ext cx="2229136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</a:t>
            </a:r>
            <a:r>
              <a:rPr lang="en-US" sz="1372" dirty="0" err="1"/>
              <a:t>Vue</a:t>
            </a:r>
            <a:r>
              <a:rPr lang="en-US" sz="1372" dirty="0"/>
              <a:t> JS built-in component</a:t>
            </a:r>
            <a:endParaRPr lang="en-US" sz="1372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485E9F-51E3-4481-A5F6-1C097C2C4C4E}"/>
              </a:ext>
            </a:extLst>
          </p:cNvPr>
          <p:cNvSpPr txBox="1"/>
          <p:nvPr/>
        </p:nvSpPr>
        <p:spPr>
          <a:xfrm>
            <a:off x="119555" y="1627265"/>
            <a:ext cx="3238259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2" dirty="0"/>
              <a:t>// A component with a list of event as data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2B55E3-97DD-4154-9735-6D61AD688942}"/>
              </a:ext>
            </a:extLst>
          </p:cNvPr>
          <p:cNvCxnSpPr/>
          <p:nvPr/>
        </p:nvCxnSpPr>
        <p:spPr>
          <a:xfrm>
            <a:off x="5733143" y="0"/>
            <a:ext cx="2902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37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183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sophanna mey</cp:lastModifiedBy>
  <cp:revision>6</cp:revision>
  <dcterms:created xsi:type="dcterms:W3CDTF">2021-11-24T17:28:46Z</dcterms:created>
  <dcterms:modified xsi:type="dcterms:W3CDTF">2021-12-02T04:13:31Z</dcterms:modified>
</cp:coreProperties>
</file>