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211072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9525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211072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1009380" y="892284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1446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219" y="3769904"/>
            <a:ext cx="197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// </a:t>
            </a:r>
            <a:r>
              <a:rPr lang="en-US" sz="1400" dirty="0">
                <a:solidFill>
                  <a:srgbClr val="FF0000"/>
                </a:solidFill>
              </a:rPr>
              <a:t>app</a:t>
            </a:r>
            <a:r>
              <a:rPr lang="en-US" sz="1400" dirty="0"/>
              <a:t> send user to </a:t>
            </a:r>
            <a:r>
              <a:rPr lang="en-US" sz="1400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1074114" y="5215765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942" y="6199076"/>
            <a:ext cx="210458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9961" y="4174360"/>
            <a:ext cx="118686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>
                <a:solidFill>
                  <a:srgbClr val="FF0000"/>
                </a:solidFill>
              </a:rPr>
              <a:t>&lt;signin form&gt;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20920" y="400238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34136" y="4369871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623889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  <a:p>
            <a:endParaRPr lang="en-US" sz="1372" dirty="0"/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rot="20637405" flipH="1">
            <a:off x="2220097" y="4257466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467944" y="522830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421102" y="6319132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9525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54140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user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5374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60465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60465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32357" y="2743665"/>
            <a:ext cx="267810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user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87F8321D-62A0-46DC-91F5-C3FE81022459}"/>
              </a:ext>
            </a:extLst>
          </p:cNvPr>
          <p:cNvSpPr/>
          <p:nvPr/>
        </p:nvSpPr>
        <p:spPr>
          <a:xfrm>
            <a:off x="3076074" y="563187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40E18A-C024-4D0C-8474-C53708E6A7A0}"/>
              </a:ext>
            </a:extLst>
          </p:cNvPr>
          <p:cNvSpPr txBox="1"/>
          <p:nvPr/>
        </p:nvSpPr>
        <p:spPr>
          <a:xfrm>
            <a:off x="3246460" y="5614341"/>
            <a:ext cx="159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</a:t>
            </a:r>
            <a:r>
              <a:rPr lang="en-US" sz="1600" b="1" i="1" dirty="0">
                <a:solidFill>
                  <a:srgbClr val="FF0000"/>
                </a:solidFill>
              </a:rPr>
              <a:t>signup form</a:t>
            </a:r>
            <a:r>
              <a:rPr lang="en-US" b="1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3" name="Right Arrow 25">
            <a:extLst>
              <a:ext uri="{FF2B5EF4-FFF2-40B4-BE49-F238E27FC236}">
                <a16:creationId xmlns:a16="http://schemas.microsoft.com/office/drawing/2014/main" id="{15D97AC4-1A0A-4182-A016-C8E3ABE1C980}"/>
              </a:ext>
            </a:extLst>
          </p:cNvPr>
          <p:cNvSpPr/>
          <p:nvPr/>
        </p:nvSpPr>
        <p:spPr>
          <a:xfrm rot="983166" flipH="1">
            <a:off x="2295763" y="5930910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F934A9-F5B8-4DEE-9D35-83624D638792}"/>
              </a:ext>
            </a:extLst>
          </p:cNvPr>
          <p:cNvSpPr txBox="1"/>
          <p:nvPr/>
        </p:nvSpPr>
        <p:spPr>
          <a:xfrm>
            <a:off x="2575809" y="4600144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E130D8-0196-4697-8A76-80EF1C59552B}"/>
              </a:ext>
            </a:extLst>
          </p:cNvPr>
          <p:cNvSpPr txBox="1"/>
          <p:nvPr/>
        </p:nvSpPr>
        <p:spPr>
          <a:xfrm>
            <a:off x="3641448" y="6047336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</p:spTree>
    <p:extLst>
      <p:ext uri="{BB962C8B-B14F-4D97-AF65-F5344CB8AC3E}">
        <p14:creationId xmlns:p14="http://schemas.microsoft.com/office/powerpoint/2010/main" val="216819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192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4</cp:revision>
  <dcterms:created xsi:type="dcterms:W3CDTF">2021-11-24T17:28:46Z</dcterms:created>
  <dcterms:modified xsi:type="dcterms:W3CDTF">2021-11-27T03:44:39Z</dcterms:modified>
</cp:coreProperties>
</file>