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60525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 dirty="0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8F69B-AF95-4BC9-A5A5-B496A7754D41}"/>
              </a:ext>
            </a:extLst>
          </p:cNvPr>
          <p:cNvSpPr txBox="1"/>
          <p:nvPr/>
        </p:nvSpPr>
        <p:spPr>
          <a:xfrm>
            <a:off x="856593" y="311525"/>
            <a:ext cx="93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1E539-CD92-41C6-8395-EE5B5F2E14FF}"/>
              </a:ext>
            </a:extLst>
          </p:cNvPr>
          <p:cNvSpPr txBox="1"/>
          <p:nvPr/>
        </p:nvSpPr>
        <p:spPr>
          <a:xfrm>
            <a:off x="688426" y="852807"/>
            <a:ext cx="147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D48469-1712-4B1A-80EF-4DC2E6FA9118}"/>
              </a:ext>
            </a:extLst>
          </p:cNvPr>
          <p:cNvCxnSpPr>
            <a:cxnSpLocks/>
          </p:cNvCxnSpPr>
          <p:nvPr/>
        </p:nvCxnSpPr>
        <p:spPr>
          <a:xfrm>
            <a:off x="636926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952B0E-7E45-4710-B99D-3DAE29776D1F}"/>
              </a:ext>
            </a:extLst>
          </p:cNvPr>
          <p:cNvSpPr txBox="1"/>
          <p:nvPr/>
        </p:nvSpPr>
        <p:spPr>
          <a:xfrm>
            <a:off x="206766" y="1534820"/>
            <a:ext cx="479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//A component with a list  of Categories as data  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BA85B805-4452-4875-9E0C-61485A4550E2}"/>
              </a:ext>
            </a:extLst>
          </p:cNvPr>
          <p:cNvSpPr/>
          <p:nvPr/>
        </p:nvSpPr>
        <p:spPr>
          <a:xfrm>
            <a:off x="476314" y="20029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94226D10-2AA1-4A14-A0AF-AC3E9C689D2D}"/>
              </a:ext>
            </a:extLst>
          </p:cNvPr>
          <p:cNvSpPr/>
          <p:nvPr/>
        </p:nvSpPr>
        <p:spPr>
          <a:xfrm>
            <a:off x="495465" y="26956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6363BB13-08B8-442E-8158-EC1497CFEBF5}"/>
              </a:ext>
            </a:extLst>
          </p:cNvPr>
          <p:cNvSpPr/>
          <p:nvPr/>
        </p:nvSpPr>
        <p:spPr>
          <a:xfrm>
            <a:off x="3580698" y="200292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6A94E-6391-401C-BE0A-AB3BBDB841D7}"/>
              </a:ext>
            </a:extLst>
          </p:cNvPr>
          <p:cNvSpPr txBox="1"/>
          <p:nvPr/>
        </p:nvSpPr>
        <p:spPr>
          <a:xfrm>
            <a:off x="688426" y="2032167"/>
            <a:ext cx="86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293E2-F73A-4244-9F0E-A4BED7C63D57}"/>
              </a:ext>
            </a:extLst>
          </p:cNvPr>
          <p:cNvSpPr txBox="1"/>
          <p:nvPr/>
        </p:nvSpPr>
        <p:spPr>
          <a:xfrm>
            <a:off x="3953885" y="2110179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E34FBD-E89B-4EB9-AF0F-6ED52907CF4B}"/>
              </a:ext>
            </a:extLst>
          </p:cNvPr>
          <p:cNvSpPr txBox="1"/>
          <p:nvPr/>
        </p:nvSpPr>
        <p:spPr>
          <a:xfrm>
            <a:off x="542875" y="2500271"/>
            <a:ext cx="13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F285A-A809-45F6-8DC1-5DC187776782}"/>
              </a:ext>
            </a:extLst>
          </p:cNvPr>
          <p:cNvSpPr txBox="1"/>
          <p:nvPr/>
        </p:nvSpPr>
        <p:spPr>
          <a:xfrm>
            <a:off x="3749966" y="2600786"/>
            <a:ext cx="14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D57213F-B742-40AD-9770-13AFDD5DA8ED}"/>
              </a:ext>
            </a:extLst>
          </p:cNvPr>
          <p:cNvSpPr/>
          <p:nvPr/>
        </p:nvSpPr>
        <p:spPr>
          <a:xfrm>
            <a:off x="2159874" y="2401499"/>
            <a:ext cx="1226637" cy="46810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089A0-F26A-4671-9CD9-49DD981FA95F}"/>
              </a:ext>
            </a:extLst>
          </p:cNvPr>
          <p:cNvSpPr txBox="1"/>
          <p:nvPr/>
        </p:nvSpPr>
        <p:spPr>
          <a:xfrm flipH="1">
            <a:off x="2194955" y="2216832"/>
            <a:ext cx="89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1A605-096E-4CCD-84F8-FB60C8CCFBB9}"/>
              </a:ext>
            </a:extLst>
          </p:cNvPr>
          <p:cNvSpPr txBox="1"/>
          <p:nvPr/>
        </p:nvSpPr>
        <p:spPr>
          <a:xfrm>
            <a:off x="2062780" y="2757129"/>
            <a:ext cx="142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2144A2-C390-42E8-B53C-167C1232CA55}"/>
              </a:ext>
            </a:extLst>
          </p:cNvPr>
          <p:cNvSpPr txBox="1"/>
          <p:nvPr/>
        </p:nvSpPr>
        <p:spPr>
          <a:xfrm>
            <a:off x="182735" y="3308420"/>
            <a:ext cx="32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app</a:t>
            </a:r>
            <a:r>
              <a:rPr lang="en-US" dirty="0"/>
              <a:t> send categories to </a:t>
            </a:r>
            <a:r>
              <a:rPr lang="en-US" dirty="0">
                <a:solidFill>
                  <a:srgbClr val="FF0000"/>
                </a:solidFill>
              </a:rPr>
              <a:t>card</a:t>
            </a: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8A92D749-30EC-4FE0-9CD8-8A537E21DDE2}"/>
              </a:ext>
            </a:extLst>
          </p:cNvPr>
          <p:cNvSpPr/>
          <p:nvPr/>
        </p:nvSpPr>
        <p:spPr>
          <a:xfrm>
            <a:off x="4397230" y="4081372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DA9E6-D873-43CC-B01A-058B5AD74B92}"/>
              </a:ext>
            </a:extLst>
          </p:cNvPr>
          <p:cNvSpPr txBox="1"/>
          <p:nvPr/>
        </p:nvSpPr>
        <p:spPr>
          <a:xfrm>
            <a:off x="1602427" y="4211673"/>
            <a:ext cx="120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2121FB-22A2-45B6-ADB9-476B11EF5F5F}"/>
              </a:ext>
            </a:extLst>
          </p:cNvPr>
          <p:cNvSpPr txBox="1"/>
          <p:nvPr/>
        </p:nvSpPr>
        <p:spPr>
          <a:xfrm>
            <a:off x="4520931" y="4616370"/>
            <a:ext cx="14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60962F6B-4693-4DD4-9347-F43E43B399D3}"/>
              </a:ext>
            </a:extLst>
          </p:cNvPr>
          <p:cNvSpPr/>
          <p:nvPr/>
        </p:nvSpPr>
        <p:spPr>
          <a:xfrm>
            <a:off x="1361253" y="4156697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8992C-926B-484D-A6D3-EE332E6E4D51}"/>
              </a:ext>
            </a:extLst>
          </p:cNvPr>
          <p:cNvSpPr txBox="1"/>
          <p:nvPr/>
        </p:nvSpPr>
        <p:spPr>
          <a:xfrm>
            <a:off x="44733" y="6097103"/>
            <a:ext cx="424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send the event validate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41" name="Rounded Rectangle 8">
            <a:extLst>
              <a:ext uri="{FF2B5EF4-FFF2-40B4-BE49-F238E27FC236}">
                <a16:creationId xmlns:a16="http://schemas.microsoft.com/office/drawing/2014/main" id="{D7B2ABD4-C2B5-49F2-9E1B-AB510272B1FA}"/>
              </a:ext>
            </a:extLst>
          </p:cNvPr>
          <p:cNvSpPr/>
          <p:nvPr/>
        </p:nvSpPr>
        <p:spPr>
          <a:xfrm>
            <a:off x="6912758" y="81765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1910DE-98A3-4A84-A4D7-3EBFADAF00B1}"/>
              </a:ext>
            </a:extLst>
          </p:cNvPr>
          <p:cNvSpPr txBox="1"/>
          <p:nvPr/>
        </p:nvSpPr>
        <p:spPr>
          <a:xfrm flipH="1">
            <a:off x="7217852" y="882102"/>
            <a:ext cx="10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AE0832-9E22-4DD5-97EF-3663DB291150}"/>
              </a:ext>
            </a:extLst>
          </p:cNvPr>
          <p:cNvSpPr txBox="1"/>
          <p:nvPr/>
        </p:nvSpPr>
        <p:spPr>
          <a:xfrm>
            <a:off x="7140907" y="1350154"/>
            <a:ext cx="14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4BB6547-6200-46D3-8CED-257F31E55875}"/>
              </a:ext>
            </a:extLst>
          </p:cNvPr>
          <p:cNvSpPr/>
          <p:nvPr/>
        </p:nvSpPr>
        <p:spPr>
          <a:xfrm>
            <a:off x="8563076" y="1152221"/>
            <a:ext cx="752475" cy="4973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A38C8-0131-4EE7-A63E-18BC4294039D}"/>
              </a:ext>
            </a:extLst>
          </p:cNvPr>
          <p:cNvSpPr txBox="1"/>
          <p:nvPr/>
        </p:nvSpPr>
        <p:spPr>
          <a:xfrm>
            <a:off x="8496401" y="913394"/>
            <a:ext cx="108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A6654D-3FF9-4159-B89F-8F453D822911}"/>
              </a:ext>
            </a:extLst>
          </p:cNvPr>
          <p:cNvSpPr txBox="1"/>
          <p:nvPr/>
        </p:nvSpPr>
        <p:spPr>
          <a:xfrm>
            <a:off x="8538309" y="1562334"/>
            <a:ext cx="137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24E605-55C5-4DD0-97E0-59F122DF06DB}"/>
              </a:ext>
            </a:extLst>
          </p:cNvPr>
          <p:cNvSpPr txBox="1"/>
          <p:nvPr/>
        </p:nvSpPr>
        <p:spPr>
          <a:xfrm flipH="1">
            <a:off x="6685082" y="2194236"/>
            <a:ext cx="38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app</a:t>
            </a:r>
            <a:r>
              <a:rPr lang="en-US" dirty="0"/>
              <a:t> provides categories to anymore</a:t>
            </a:r>
          </a:p>
        </p:txBody>
      </p:sp>
      <p:sp>
        <p:nvSpPr>
          <p:cNvPr id="48" name="Rounded Rectangle 8">
            <a:extLst>
              <a:ext uri="{FF2B5EF4-FFF2-40B4-BE49-F238E27FC236}">
                <a16:creationId xmlns:a16="http://schemas.microsoft.com/office/drawing/2014/main" id="{821C2FD5-7828-4F9E-A388-4A98C31CCA96}"/>
              </a:ext>
            </a:extLst>
          </p:cNvPr>
          <p:cNvSpPr/>
          <p:nvPr/>
        </p:nvSpPr>
        <p:spPr>
          <a:xfrm>
            <a:off x="7976928" y="300267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DB1DDD8-90D8-4424-838C-0EF5DE7972AA}"/>
              </a:ext>
            </a:extLst>
          </p:cNvPr>
          <p:cNvSpPr/>
          <p:nvPr/>
        </p:nvSpPr>
        <p:spPr>
          <a:xfrm>
            <a:off x="7215091" y="3301260"/>
            <a:ext cx="752475" cy="4973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50B5EE-6A95-42F2-8F39-1B658DC1A4EE}"/>
              </a:ext>
            </a:extLst>
          </p:cNvPr>
          <p:cNvSpPr txBox="1"/>
          <p:nvPr/>
        </p:nvSpPr>
        <p:spPr>
          <a:xfrm flipH="1">
            <a:off x="7176791" y="3024302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56E4C-491D-485B-B70A-F87E8F7367B6}"/>
              </a:ext>
            </a:extLst>
          </p:cNvPr>
          <p:cNvSpPr txBox="1"/>
          <p:nvPr/>
        </p:nvSpPr>
        <p:spPr>
          <a:xfrm>
            <a:off x="8316167" y="3100106"/>
            <a:ext cx="10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DA48CB-7815-428F-AEF5-A47C25D5C3E9}"/>
              </a:ext>
            </a:extLst>
          </p:cNvPr>
          <p:cNvSpPr txBox="1"/>
          <p:nvPr/>
        </p:nvSpPr>
        <p:spPr>
          <a:xfrm>
            <a:off x="6629067" y="3677752"/>
            <a:ext cx="137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CB7237-52B7-4AB9-9F81-FEEDE78D0B7D}"/>
              </a:ext>
            </a:extLst>
          </p:cNvPr>
          <p:cNvSpPr txBox="1"/>
          <p:nvPr/>
        </p:nvSpPr>
        <p:spPr>
          <a:xfrm>
            <a:off x="8257983" y="3566870"/>
            <a:ext cx="1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0A417B-FD03-421E-B2AB-D0B1EB70E6C1}"/>
              </a:ext>
            </a:extLst>
          </p:cNvPr>
          <p:cNvSpPr txBox="1"/>
          <p:nvPr/>
        </p:nvSpPr>
        <p:spPr>
          <a:xfrm>
            <a:off x="9758978" y="3469438"/>
            <a:ext cx="249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dialog</a:t>
            </a:r>
            <a:r>
              <a:rPr lang="en-US" dirty="0"/>
              <a:t> gets categories from a provider</a:t>
            </a:r>
          </a:p>
        </p:txBody>
      </p:sp>
      <p:sp>
        <p:nvSpPr>
          <p:cNvPr id="56" name="Rounded Rectangle 48">
            <a:extLst>
              <a:ext uri="{FF2B5EF4-FFF2-40B4-BE49-F238E27FC236}">
                <a16:creationId xmlns:a16="http://schemas.microsoft.com/office/drawing/2014/main" id="{80206CFD-DA2E-4FAE-9560-C68FCD308327}"/>
              </a:ext>
            </a:extLst>
          </p:cNvPr>
          <p:cNvSpPr/>
          <p:nvPr/>
        </p:nvSpPr>
        <p:spPr>
          <a:xfrm>
            <a:off x="6656119" y="5507846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21D70E-E626-4479-97BA-F9578067ABBD}"/>
              </a:ext>
            </a:extLst>
          </p:cNvPr>
          <p:cNvSpPr txBox="1"/>
          <p:nvPr/>
        </p:nvSpPr>
        <p:spPr>
          <a:xfrm>
            <a:off x="6716755" y="5616395"/>
            <a:ext cx="1642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AEFCDB-C39A-4943-980C-C113E3B5ECB5}"/>
              </a:ext>
            </a:extLst>
          </p:cNvPr>
          <p:cNvSpPr txBox="1"/>
          <p:nvPr/>
        </p:nvSpPr>
        <p:spPr>
          <a:xfrm>
            <a:off x="6656118" y="6381750"/>
            <a:ext cx="310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Vue JS built-in component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D7A033-9E88-41E3-B5F4-83A1644B6FFE}"/>
              </a:ext>
            </a:extLst>
          </p:cNvPr>
          <p:cNvSpPr txBox="1"/>
          <p:nvPr/>
        </p:nvSpPr>
        <p:spPr>
          <a:xfrm>
            <a:off x="1512998" y="482047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Categories[]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618065-883F-4AE8-BC66-88E7AA8BF0E1}"/>
              </a:ext>
            </a:extLst>
          </p:cNvPr>
          <p:cNvSpPr txBox="1"/>
          <p:nvPr/>
        </p:nvSpPr>
        <p:spPr>
          <a:xfrm>
            <a:off x="4779043" y="4138578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1B7E5F-8508-42DA-9883-0DCC85660B9A}"/>
              </a:ext>
            </a:extLst>
          </p:cNvPr>
          <p:cNvSpPr txBox="1"/>
          <p:nvPr/>
        </p:nvSpPr>
        <p:spPr>
          <a:xfrm>
            <a:off x="3731698" y="4169551"/>
            <a:ext cx="107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64" name="Right Arrow 25">
            <a:extLst>
              <a:ext uri="{FF2B5EF4-FFF2-40B4-BE49-F238E27FC236}">
                <a16:creationId xmlns:a16="http://schemas.microsoft.com/office/drawing/2014/main" id="{71E91C7D-1CF2-4863-8F18-59516C80593D}"/>
              </a:ext>
            </a:extLst>
          </p:cNvPr>
          <p:cNvSpPr/>
          <p:nvPr/>
        </p:nvSpPr>
        <p:spPr>
          <a:xfrm flipH="1">
            <a:off x="3589709" y="4416349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3FD9DE-F10F-4AC2-AA44-5D12006DB5C2}"/>
              </a:ext>
            </a:extLst>
          </p:cNvPr>
          <p:cNvSpPr txBox="1"/>
          <p:nvPr/>
        </p:nvSpPr>
        <p:spPr>
          <a:xfrm>
            <a:off x="3580698" y="4704549"/>
            <a:ext cx="1419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valided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01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5</cp:revision>
  <dcterms:created xsi:type="dcterms:W3CDTF">2021-11-24T17:28:46Z</dcterms:created>
  <dcterms:modified xsi:type="dcterms:W3CDTF">2021-11-29T14:55:21Z</dcterms:modified>
</cp:coreProperties>
</file>