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A445-1A8A-4E18-A5DC-C019D31A6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02A38-5BF4-4D54-B17D-5EF6266A3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A46E8-70BA-421A-90DA-22D8A3A2E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8EBA-1F6C-413A-AD47-F8DD2D1B2C7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EF9C-6DB5-4897-B5A0-81690D44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D2839-0032-4D27-A58F-7395DFE3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E7C8-2E1E-4092-9F17-3DC913AA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4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477C6-88CA-48AF-B338-5CD25049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6D8C0-B451-4CD2-80B4-55311A58F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02453-1EC2-4053-941A-CA36C7FF1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8EBA-1F6C-413A-AD47-F8DD2D1B2C7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3D1C5-C296-4C9C-B1EF-3D9412D1D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69968-CDDD-4FC0-A5C7-3485AA5C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E7C8-2E1E-4092-9F17-3DC913AA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725262-5CFB-4994-B008-FE3344B82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C3E2D-77C3-4395-8F72-CBAD59099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5A3D1-B51C-4D72-A812-57D2FC37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8EBA-1F6C-413A-AD47-F8DD2D1B2C7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F5341-A1EB-4496-89E4-03737BA9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9218-C7FC-4301-91C1-AF375B864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E7C8-2E1E-4092-9F17-3DC913AA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6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96425-6213-4F95-9798-2A2C2FA1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72C2D-F108-4C19-85C1-0CD52EFA8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13A3-BDF2-4762-AC2B-8DB483F8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8EBA-1F6C-413A-AD47-F8DD2D1B2C7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2790E-92D0-4F27-ABF0-9A0B62E8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30493-BF9A-48D2-B7BB-CAFF9F20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E7C8-2E1E-4092-9F17-3DC913AA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5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57D47-3752-4283-BF8C-5AFC9FF07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DFE72-A78B-4CB0-A0CF-4991DC960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E0F5A-F209-42C2-8A0F-42D4FA7CC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8EBA-1F6C-413A-AD47-F8DD2D1B2C7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D06D5-9CAD-4AC4-BE0C-20BDA896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14AE8-ACE6-4448-9752-3E573C4A6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E7C8-2E1E-4092-9F17-3DC913AA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1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23C9-FDBB-4626-9307-231703924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C8CD3-7967-4F9B-B9A4-509EBCC5C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DB8D4-B1E5-4AFA-A18E-ED9D0F0DF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377BA-A1E8-43A0-A4F0-60ADEBCA3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8EBA-1F6C-413A-AD47-F8DD2D1B2C7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13EAC-6EC2-4098-99A8-CF866D84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6D1A0-1A50-4AE9-AD62-F4FE62CD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E7C8-2E1E-4092-9F17-3DC913AA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9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CD11E-41AD-413D-A664-C88CCF8CF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A9518-EF84-44CD-B1D0-BD5B1A3AF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BE58F-1575-4768-A09A-ACF8DAB53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537834-50B2-4867-A6BA-9ADF9C3D4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7AB98-9890-4885-9491-F17A679CF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92446D-F3F7-40D6-950F-74B8B6EF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8EBA-1F6C-413A-AD47-F8DD2D1B2C7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B7611-3DC2-44A9-8C33-9F838AB1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4ECDF4-EC49-44D2-8011-2540DD23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E7C8-2E1E-4092-9F17-3DC913AA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3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3DF8-31C1-48CE-937F-EA924BF7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D22037-33EB-41DD-9E45-066E8321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8EBA-1F6C-413A-AD47-F8DD2D1B2C7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D3FE9-8D4B-4FAA-AD14-63035E5F6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7D920-18C9-4E44-9BFB-A1E370C4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E7C8-2E1E-4092-9F17-3DC913AA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8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28168-E2D2-42AE-AE38-148D7832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8EBA-1F6C-413A-AD47-F8DD2D1B2C7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84B56-0A05-41EA-AE43-3C7874C4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FA65F-6D4D-41DD-B1AC-287496B3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E7C8-2E1E-4092-9F17-3DC913AA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1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F25A7-09C6-49AD-9892-19C8EF1F8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86D15-881C-4694-9553-03B77D86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0AC4C-CF59-4AD8-BA83-245E2BE94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D1D60-4097-40C8-9DF2-1BD4C7AC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8EBA-1F6C-413A-AD47-F8DD2D1B2C7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98A43-62E3-465A-B331-967697B5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F8C28-915E-4FEE-8CD9-76FF08299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E7C8-2E1E-4092-9F17-3DC913AA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9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5F2DC-D98F-4840-92AC-6FDCBAAD5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8B02E6-48FA-45A4-9C90-42F1E2ACA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FACE8-511E-47FD-9516-B463800BF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2BECD-BFED-410F-850D-35DFAB68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8EBA-1F6C-413A-AD47-F8DD2D1B2C7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55D94-3AC3-42B7-80B8-7AE4E50C5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29BD7-1EC8-41AA-B409-B6B9883E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E7C8-2E1E-4092-9F17-3DC913AA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92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ABA508-36CF-41CD-A672-FC4F8166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A243D-33FA-4709-9ED0-081D11DED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66A42-234C-44A2-A063-8FCBD3687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58EBA-1F6C-413A-AD47-F8DD2D1B2C7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E8C95-C22C-4379-83B1-7A45685B3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CF4A3-3D26-4C9A-86AC-5B2335E32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8E7C8-2E1E-4092-9F17-3DC913AA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3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090F37-7639-4305-B552-0FC0C8735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07" y="92277"/>
            <a:ext cx="9115586" cy="667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8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ACA539-BF3A-4EB6-A0EF-38EB2D6D4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221" y="180837"/>
            <a:ext cx="9383444" cy="649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CHANTHY THA</dc:creator>
  <cp:lastModifiedBy>CHANTHY THA</cp:lastModifiedBy>
  <cp:revision>1</cp:revision>
  <dcterms:created xsi:type="dcterms:W3CDTF">2021-11-29T05:31:07Z</dcterms:created>
  <dcterms:modified xsi:type="dcterms:W3CDTF">2021-11-29T05:49:46Z</dcterms:modified>
</cp:coreProperties>
</file>