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8278-458D-410E-AF02-AF2F3DA6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587F9-5FB7-4F11-97EE-607DB279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FA16-05D2-4857-9616-FBEBB7FA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5781-6DF8-474F-9A30-F0AD65B1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7B42-48D1-4CAA-B92E-95DC7144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8CD8-897B-4C86-9479-AED67D27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E25F-1760-4252-B3EE-3C90405F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C5E4-BD8E-4007-9F2E-B597F70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A9C0-117C-490D-8B7F-A1BBAC80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EA4-A190-4B6A-8F8B-07BE868D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C1281-DA8B-42D3-8F0F-57261298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385C-28B5-4572-9574-5E2E8221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E4AF-7046-4A46-B8D6-F899154B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2634-A6B6-432B-A987-824DEE3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60C-7B1B-4B5E-9D34-188EBB9D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F409-5A02-46A8-98BB-EC1EACFD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C3F6-FE97-45AA-9D53-813A1612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CDC5-0330-43EE-B924-2B117FE8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FE66-0CDD-4DC7-8584-CE9F90D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59AC-D52E-4721-9EBC-F3DC245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B4AB-3540-45E5-9A53-9783451E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A505-990D-4FBE-9252-6F3CD03B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A48C-98D8-4F26-A863-68EA9F85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2236-9C72-4CA5-A1E7-AB68D563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416D-2F15-409F-BC75-626554F4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BF7-9E85-464C-9359-A2AD41A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903A-292A-4875-9A35-9DECE508F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C7BA-8348-4090-9CAD-81CA68BC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F162-0219-4318-AF55-F76F732E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CFDC-B9C4-404F-987D-0573D984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1736-6EB8-4451-9024-5D14B014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9F36-ED6B-471E-A2A3-94455475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C1E8-4AF9-499F-9C88-94561F73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100B-C0B2-4E47-B9F5-CF8D3CD26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F9BEF-B939-451F-A851-98EBA567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F0291-3D5E-42C0-B055-5361EC6F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32E3A-C25D-42EE-94E9-6AF560F1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49DE2-216E-42E5-B042-76348044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2BCD0-5B1F-4729-B7B4-EA251C9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A48A-0E2E-4DCC-B5F8-49428AD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276A1-6BA3-490B-9C3B-2627718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E543F-F0D7-436D-B26B-E56E84F0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93EF7-59AA-4B97-A8BF-A34C1DD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F0E77-CD53-49C9-B6A7-3A88DBA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0C942-8B05-4E11-B068-1635E54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91BE0-7AE1-4918-A680-83F47188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CCA-FDA1-4856-B158-CD76B6CE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6CC5-7B2D-495D-90CE-F721D6C2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FF2A-3EA3-4395-940C-3E8AF5E2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C942-D6BF-4FEB-9BDA-49EEC7DB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93F5-A485-4032-B603-6FEE579A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F51-2C6A-41D2-9B81-678A18FB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6659-1E47-47D4-A7E3-4EE9B808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3FC9-7BE6-428A-AB92-CF33346D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01094-3833-4E7D-8A91-2F8D3F91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1AA0-ECEA-456A-89FA-9A6DC97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99BCE-2F30-4EB6-8D51-E12BD752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9B7F9-9625-4719-B815-554E2D26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4C509-2540-4081-B192-426725D7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77E2-D2CA-4865-A6C3-77882A74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956E-23B4-4A8B-AB14-E417AF97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8EE-DCBF-470C-BE8F-28F87DD008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1278-774B-4A1B-84F1-7968B0CCE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CD85-357D-452E-9A79-05115427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6A30-8EFC-4B63-864D-E4B4276E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52B52-1E21-4F0B-98D8-76365827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76" y="858258"/>
            <a:ext cx="8081047" cy="5746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EC55C-7E08-4A73-9912-98330BD03294}"/>
              </a:ext>
            </a:extLst>
          </p:cNvPr>
          <p:cNvSpPr txBox="1"/>
          <p:nvPr/>
        </p:nvSpPr>
        <p:spPr>
          <a:xfrm>
            <a:off x="5809958" y="168812"/>
            <a:ext cx="1194686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1826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17B71-89BF-4BB2-A160-790C0BE7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34" y="1038774"/>
            <a:ext cx="7560131" cy="5376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4D50-F5A7-435C-970E-90AD8B1F65F6}"/>
              </a:ext>
            </a:extLst>
          </p:cNvPr>
          <p:cNvSpPr txBox="1"/>
          <p:nvPr/>
        </p:nvSpPr>
        <p:spPr>
          <a:xfrm>
            <a:off x="5809958" y="168812"/>
            <a:ext cx="1574214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7707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sophanna mey</dc:creator>
  <cp:lastModifiedBy>sophanna mey</cp:lastModifiedBy>
  <cp:revision>1</cp:revision>
  <dcterms:created xsi:type="dcterms:W3CDTF">2021-11-26T14:53:25Z</dcterms:created>
  <dcterms:modified xsi:type="dcterms:W3CDTF">2021-11-26T14:57:59Z</dcterms:modified>
</cp:coreProperties>
</file>