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AE0B-285E-45E4-961F-39E2C335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35AF-A8E8-49F5-9C1D-16C06BF7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5A4E-ADB6-4C29-ABA4-7C9C1C07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633-282D-4689-BE7C-398716E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BC50-E2F7-4D84-9169-D5A454A9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4C6D-6530-4E03-899B-C4238C3F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41F4-7117-45BD-9A94-0646106C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A31E-6204-4072-8DF1-7633E7A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AC59-9BF9-46EF-A2FB-8AFD3AFB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858E-160B-4E5C-9D26-DE76559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E683A-E88D-4B0F-B7E8-B9691528E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F22C-E55B-41D6-BA0A-226A0BE75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7CD7-728A-4E82-98B2-00293EED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2EE6-4E92-44E7-B6F8-120F19CF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ED70-FE62-45DF-88F1-77CE7773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096A-7E70-4947-9798-270A1ED7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B217-4FE0-49A0-91B1-52BB201F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598A-6B67-4D53-B305-58AABF5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0ADB-851D-41EB-B8AB-C92075E4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F19D-88B7-4730-9C77-825BA9A6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7C51-CAB8-4BC2-9A2E-912E115D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60CA-7A46-4E53-8BCF-D4FBC54D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7CD7-4319-42D4-B901-2AAF01B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ACDD-420F-4525-A2B3-F81C955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9840-AACF-4074-A713-EA8825E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4CFF-605F-4BB1-A1D7-32654D02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52E5-D3F8-4CC9-ADEE-8C2A137B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E2013-419B-48DD-87FD-6FEB85C5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46BD-61D1-47C3-B161-2B5B4823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5BB6-0214-4418-9A66-0B071A25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993D-423F-45A5-9BEB-BE26299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F9A6-C05A-498C-BD8E-DF1A335A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82245-0EE8-4645-82AF-2CDB0EEF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A2A7B-3857-4404-86FA-FA2DD3C1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E33E-70CF-40CF-8C69-3B2CD13E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B8AE5-C775-4C31-9714-DB6F4459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1DEA-0DF9-4C72-B210-252080AB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3A3F-51BA-4D79-9B99-C3497D1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78168-7969-4C74-B8ED-367C93B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1699-4C49-4FBA-8758-EFB29114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6399D-F00A-428B-96D8-6FF55E9C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47F3A-A7C9-4112-89EA-624F733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82059-A8F8-4CEE-A92D-F220C17D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866D9-5E67-4E2E-B717-913E79BF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CF442-B9CF-4C66-AC2A-D9E98499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65A2-E551-455A-B88D-BF9C2F18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D64-AEE9-4CFF-B3A1-A2B5BC0F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5088-D434-4B7B-BDAE-7BC652F9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9545-51A7-4888-8F76-08D322B8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A61B-982E-48EE-8DFB-622E0AA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642AE-E0BC-4E82-8FE0-C9C7A03B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8BB7-E64E-41DA-AB78-1C1C482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2E9-250F-4BAC-873F-DA214288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2D5C8-2ED0-4B51-899A-1BE64728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766A-F320-4E9B-BFB6-E15CB408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C757-0B4C-4822-87F0-FB6A9C6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97D56-EE47-4E60-AF67-2B2EE3F5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7D9E-5D32-4771-9AD9-BCE496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86A08-8BE1-4E03-9816-57D4FEE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EED25-854A-403C-A317-119BB1F7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A3D6-AAA2-473F-B75D-0E99E96D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F3C1-52BA-44B9-A659-5CAFF43C534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2B22-D2F5-47BB-A0C6-9EB5DCBB6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507A-A812-4E26-B76C-96490BA26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A552-6F62-4183-AAB4-C6846A646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C4713-F485-4AF1-81B8-F5CE60D4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20" y="240622"/>
            <a:ext cx="8967312" cy="63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3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sophanna mey</dc:creator>
  <cp:lastModifiedBy>sophanna mey</cp:lastModifiedBy>
  <cp:revision>1</cp:revision>
  <dcterms:created xsi:type="dcterms:W3CDTF">2021-12-03T10:46:56Z</dcterms:created>
  <dcterms:modified xsi:type="dcterms:W3CDTF">2021-12-03T10:48:20Z</dcterms:modified>
</cp:coreProperties>
</file>