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A681-7A1F-4DC3-A022-30DB9B276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1879D-4F6C-41D8-BDE8-6D5B219E8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A14B6-9F0B-4A8A-895A-6ADD8554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6D13B-9F69-4417-8CAD-A9D7C1A3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7238D-6848-4C24-8535-6995FF26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8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D403-6728-4BC9-8523-D36F6338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F1E81-5A4B-45E4-B24C-22FE9C2DD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4DC6C-2B1E-4FBB-9ED3-64706BA0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3B11F-4AAA-4690-B736-94B890AF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5D354-5072-47B0-80BC-69131524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BCAAF-3CCA-4816-AACC-9513719FF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3E637-A0B4-4CA1-8D5D-0E083D6A8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95CB2-1CBF-4C08-83BF-B70FD1E6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62272-632B-4A0A-A5B4-E0B0D24FC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6B2E-1E96-4472-B1F0-DB7453B8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0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7BD7-CAAC-4F09-B0E7-7C2EECCC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884D0-5BDC-40EA-B44F-D3EBE9478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4E81E-7BC8-4EC0-A7A1-191A862E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BE1AB-FC9D-4D66-B6A4-0D20E601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54B47-45DC-4316-880F-8446F0C1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5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E70F0-B4DB-4A04-931B-90532748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ADC4C-59A4-4B00-87FB-1D8BD1D65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283A8-E9E1-42E2-8FF1-E4AC086B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BE1B6-4DB7-455C-9964-C09E6FD6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E586A-FF23-40F8-836B-A2A20979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7FDE-D5FE-45D4-B9F6-84FD8E75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B174F-230C-4EA8-8B8F-BE70DA218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62E14-EB11-4B26-BAD6-EEE4D8428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7B09F-9AD9-42D2-BAF0-5014DA02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CDBDD-0181-4483-B353-2EB2A7A4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70202-D34A-4FB7-BDB9-4320C4EC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5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11C9-6C0D-4E29-BF8E-1B5E87FB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81D69-B2FC-43C7-A2CC-AF2516DF3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C2E9C-8D5C-47C3-9A3E-92E14FDE6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4C254-481C-4B5E-9FA3-813A7868A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FF51B1-DED5-4E0A-87D5-33CCE6DB9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7E174F-546E-4DCC-B2B3-7BEC7898F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A7792-1269-465D-82A0-29C54C8C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4A31BB-5AAB-4F53-824A-D75336F8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3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A96E-E76A-48FE-9AF3-CDF05C33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CC1DD-7B77-4D0B-8872-D5CFCE33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30382-BD32-4E67-90D0-ED05B49C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17356-9E34-45F5-9D92-ABB073DC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0AF8D-A830-490A-AF92-5163694A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EB71A-3D64-4FEF-9C7F-1D4452103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E1A05-864F-4CA6-9B02-54EAC64B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9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E88D-5A69-4966-B0B4-06FE8FCEA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31148-4283-4162-812B-B9F1C996C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283CE-2511-4E51-A505-805194748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EDABD-852B-4140-AA4A-36B165C1D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8A08F-CCCC-47CA-A4D4-43725978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4AD1A-1583-4896-90D0-B5BC58F68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1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2C785-F32E-4860-9EF1-774E7D6C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D021CE-AE97-4B44-BD9A-76AD62C61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CF55C-5D49-4A13-9C15-84D2A7E89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F8B00-0351-4B39-925D-979422F5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51FBE-EEDE-443B-8B81-FC8CCF55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357FD-7946-4CA0-BDA4-1D84C5C9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3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3861C1-EAB9-498D-A3A6-545EFEB9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71310-E12E-4D0D-856D-3781F9337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97DAE-DDC8-40F7-9CE2-07DC8BEDD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9BFCE-9AE8-4CFA-B1B4-B3E503355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7B266-8B1C-4B84-97B7-4FE729470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2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0786F7-E0CF-415E-9374-77C3FEA8F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FFBCA3-8E49-413E-860C-D6C369E29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6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FC8A14-025C-4EBC-95E8-8DE8C76BC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CC9CFA-64F3-4275-B6FD-F7D04E323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543" y="0"/>
            <a:ext cx="12449909" cy="730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3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CHANTHY THA</dc:creator>
  <cp:lastModifiedBy>CHANTHY THA</cp:lastModifiedBy>
  <cp:revision>3</cp:revision>
  <dcterms:created xsi:type="dcterms:W3CDTF">2021-11-26T06:34:47Z</dcterms:created>
  <dcterms:modified xsi:type="dcterms:W3CDTF">2021-11-26T07:05:33Z</dcterms:modified>
</cp:coreProperties>
</file>