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35970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17343" y="3149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01896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783269" y="31495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67822" y="224804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09194" y="314959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exam_score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251935" y="224803"/>
            <a:ext cx="1803043" cy="242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493307" y="314958"/>
            <a:ext cx="12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exam_type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980354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06612" y="4223154"/>
            <a:ext cx="66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topic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0766" y="4186801"/>
            <a:ext cx="1803043" cy="2009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74014" y="4289834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</a:t>
            </a:r>
          </a:p>
        </p:txBody>
      </p:sp>
      <p:cxnSp>
        <p:nvCxnSpPr>
          <p:cNvPr id="63" name="Straight Connector 62"/>
          <p:cNvCxnSpPr>
            <a:stCxn id="55" idx="3"/>
            <a:endCxn id="57" idx="1"/>
          </p:cNvCxnSpPr>
          <p:nvPr/>
        </p:nvCxnSpPr>
        <p:spPr>
          <a:xfrm flipV="1">
            <a:off x="7770865" y="1439125"/>
            <a:ext cx="14810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3"/>
            <a:endCxn id="55" idx="1"/>
          </p:cNvCxnSpPr>
          <p:nvPr/>
        </p:nvCxnSpPr>
        <p:spPr>
          <a:xfrm>
            <a:off x="5104939" y="1439126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21277" y="1229355"/>
            <a:ext cx="862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1" idx="0"/>
          </p:cNvCxnSpPr>
          <p:nvPr/>
        </p:nvCxnSpPr>
        <p:spPr>
          <a:xfrm>
            <a:off x="1532288" y="2656354"/>
            <a:ext cx="0" cy="153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84740" y="2674531"/>
            <a:ext cx="42822" cy="1491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6870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40532" y="684290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967822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32844" y="705893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50081" y="465916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55268" y="4592486"/>
            <a:ext cx="1764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67083" y="1093040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first_name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54818" y="1350878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last_name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43812" y="1053320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512669" y="10516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43336" y="7552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87064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98367" y="7872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78566" y="8001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23618" y="11117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33794" y="50320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386433" y="467396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67083" y="1608716"/>
            <a:ext cx="4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8712" y="47694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06003" y="50901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456749" y="895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48059" y="933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49269" y="878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40579" y="915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99781" y="888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97559" y="92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27562" y="384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909826" y="2690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0748" y="26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67685" y="3821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7750" y="83092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580" y="480019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73405" y="8112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24503" y="82161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88123" y="78342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01050" y="469353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PK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6060" y="1617174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batch_id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9753" y="162347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674846" y="211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class_id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58539" y="211967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57853" y="1483685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student_id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77770" y="148936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53182" y="1790609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topic_id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61902" y="181401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57853" y="2137900"/>
            <a:ext cx="15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exam_type_id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53321" y="216784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CED22E-C711-4FC1-8AEF-CFDB43D68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00939"/>
              </p:ext>
            </p:extLst>
          </p:nvPr>
        </p:nvGraphicFramePr>
        <p:xfrm>
          <a:off x="5535554" y="5024120"/>
          <a:ext cx="195078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88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/>
                        <a:t>name: int</a:t>
                      </a:r>
                    </a:p>
                    <a:p>
                      <a:r>
                        <a:rPr lang="en-US" dirty="0"/>
                        <a:t>email: varchar</a:t>
                      </a:r>
                    </a:p>
                    <a:p>
                      <a:r>
                        <a:rPr lang="en-US" dirty="0"/>
                        <a:t>password: varchar</a:t>
                      </a:r>
                    </a:p>
                    <a:p>
                      <a:r>
                        <a:rPr lang="en-US" dirty="0"/>
                        <a:t>profile: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14C9FA-52A7-4560-A83F-8D7385D1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65438"/>
              </p:ext>
            </p:extLst>
          </p:nvPr>
        </p:nvGraphicFramePr>
        <p:xfrm>
          <a:off x="5263376" y="214206"/>
          <a:ext cx="222296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966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event_id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/>
                        <a:t>title: varchar</a:t>
                      </a:r>
                    </a:p>
                    <a:p>
                      <a:r>
                        <a:rPr lang="en-US" dirty="0"/>
                        <a:t>start-date: date</a:t>
                      </a:r>
                    </a:p>
                    <a:p>
                      <a:r>
                        <a:rPr lang="en-US" dirty="0"/>
                        <a:t>end-date: date</a:t>
                      </a:r>
                    </a:p>
                    <a:p>
                      <a:r>
                        <a:rPr lang="en-US" dirty="0"/>
                        <a:t>description: varchar</a:t>
                      </a:r>
                    </a:p>
                    <a:p>
                      <a:r>
                        <a:rPr lang="en-US" dirty="0"/>
                        <a:t>profile: varchar</a:t>
                      </a:r>
                    </a:p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 err="1"/>
                        <a:t>category_id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D6770F-1EA3-44C5-8326-ACD9B25F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92840"/>
              </p:ext>
            </p:extLst>
          </p:nvPr>
        </p:nvGraphicFramePr>
        <p:xfrm>
          <a:off x="9369287" y="3746242"/>
          <a:ext cx="167860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9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category_id: int</a:t>
                      </a:r>
                    </a:p>
                    <a:p>
                      <a:r>
                        <a:rPr lang="en-US" dirty="0"/>
                        <a:t>Name: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65BAA-1A71-4856-A3F1-59319451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44947"/>
              </p:ext>
            </p:extLst>
          </p:nvPr>
        </p:nvGraphicFramePr>
        <p:xfrm>
          <a:off x="1144104" y="2966462"/>
          <a:ext cx="167860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09">
                  <a:extLst>
                    <a:ext uri="{9D8B030D-6E8A-4147-A177-3AD203B41FA5}">
                      <a16:colId xmlns:a16="http://schemas.microsoft.com/office/drawing/2014/main" val="30662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4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Id: int</a:t>
                      </a:r>
                    </a:p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 err="1"/>
                        <a:t>event_id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5462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60CA1C-01CE-4420-9581-677F74BBA9B8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1983408" y="1542626"/>
            <a:ext cx="3279968" cy="1423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E7C783-F5B5-4941-8EDF-0E11DCF67B7F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1983408" y="4251702"/>
            <a:ext cx="3552146" cy="168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2E8750-EC07-4A60-A0EF-116B7EE71135}"/>
              </a:ext>
            </a:extLst>
          </p:cNvPr>
          <p:cNvCxnSpPr>
            <a:endCxn id="6" idx="0"/>
          </p:cNvCxnSpPr>
          <p:nvPr/>
        </p:nvCxnSpPr>
        <p:spPr>
          <a:xfrm>
            <a:off x="7486342" y="1542626"/>
            <a:ext cx="2722249" cy="220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E3187-A913-4775-A80B-AE4BC10E4858}"/>
              </a:ext>
            </a:extLst>
          </p:cNvPr>
          <p:cNvSpPr/>
          <p:nvPr/>
        </p:nvSpPr>
        <p:spPr>
          <a:xfrm>
            <a:off x="4940517" y="1157616"/>
            <a:ext cx="428022" cy="385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BD8F03-CC56-4648-89EA-594C6AA03384}"/>
              </a:ext>
            </a:extLst>
          </p:cNvPr>
          <p:cNvSpPr/>
          <p:nvPr/>
        </p:nvSpPr>
        <p:spPr>
          <a:xfrm>
            <a:off x="5172136" y="5507879"/>
            <a:ext cx="428022" cy="385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BC3016-3C2E-4BE2-A7F8-35D4760DB0E3}"/>
              </a:ext>
            </a:extLst>
          </p:cNvPr>
          <p:cNvSpPr/>
          <p:nvPr/>
        </p:nvSpPr>
        <p:spPr>
          <a:xfrm>
            <a:off x="1664234" y="2678541"/>
            <a:ext cx="428022" cy="385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3C9DB-EE6A-4C2D-B6C4-0E2E5DD88FD5}"/>
              </a:ext>
            </a:extLst>
          </p:cNvPr>
          <p:cNvSpPr/>
          <p:nvPr/>
        </p:nvSpPr>
        <p:spPr>
          <a:xfrm>
            <a:off x="1704793" y="4251702"/>
            <a:ext cx="428022" cy="385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C2E60-C99B-4301-B362-1C9408E473DE}"/>
              </a:ext>
            </a:extLst>
          </p:cNvPr>
          <p:cNvSpPr/>
          <p:nvPr/>
        </p:nvSpPr>
        <p:spPr>
          <a:xfrm>
            <a:off x="7377494" y="1350121"/>
            <a:ext cx="428022" cy="385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A134F4-5DC1-4DBD-A1C5-F97F29E9C369}"/>
              </a:ext>
            </a:extLst>
          </p:cNvPr>
          <p:cNvSpPr/>
          <p:nvPr/>
        </p:nvSpPr>
        <p:spPr>
          <a:xfrm>
            <a:off x="10103428" y="3429000"/>
            <a:ext cx="428022" cy="385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962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Vun Yin</cp:lastModifiedBy>
  <cp:revision>4</cp:revision>
  <dcterms:created xsi:type="dcterms:W3CDTF">2021-11-24T17:28:46Z</dcterms:created>
  <dcterms:modified xsi:type="dcterms:W3CDTF">2021-11-27T04:02:20Z</dcterms:modified>
</cp:coreProperties>
</file>