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28253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58459" y="291251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3D8F1-08EF-4443-9F17-275E6EDFE94D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CBDDFC-704F-4D47-861E-4627B16C1267}"/>
              </a:ext>
            </a:extLst>
          </p:cNvPr>
          <p:cNvSpPr/>
          <p:nvPr/>
        </p:nvSpPr>
        <p:spPr>
          <a:xfrm>
            <a:off x="523323" y="28253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D7FC0-EB76-4812-8A1D-4F713A4B3A31}"/>
              </a:ext>
            </a:extLst>
          </p:cNvPr>
          <p:cNvSpPr txBox="1"/>
          <p:nvPr/>
        </p:nvSpPr>
        <p:spPr>
          <a:xfrm>
            <a:off x="885053" y="89228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1FD8A-77C6-4BE9-BA6A-60695FF603E6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984B409-21D7-4717-A495-F99B1FC32C44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F50CC-A10C-4D74-8764-49F22B341157}"/>
              </a:ext>
            </a:extLst>
          </p:cNvPr>
          <p:cNvSpPr txBox="1"/>
          <p:nvPr/>
        </p:nvSpPr>
        <p:spPr>
          <a:xfrm>
            <a:off x="885053" y="296873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7FDCD-08F5-4A0B-ABDB-FB2831955B94}"/>
              </a:ext>
            </a:extLst>
          </p:cNvPr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A62E3-3FD7-4862-8D55-5360353FFB08}"/>
              </a:ext>
            </a:extLst>
          </p:cNvPr>
          <p:cNvSpPr txBox="1"/>
          <p:nvPr/>
        </p:nvSpPr>
        <p:spPr>
          <a:xfrm>
            <a:off x="929930" y="4751361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10C24EC5-4E49-4585-8FDF-ACE40734C13B}"/>
              </a:ext>
            </a:extLst>
          </p:cNvPr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1285A-F449-4BAB-848D-211DDB9D5552}"/>
              </a:ext>
            </a:extLst>
          </p:cNvPr>
          <p:cNvSpPr txBox="1"/>
          <p:nvPr/>
        </p:nvSpPr>
        <p:spPr>
          <a:xfrm>
            <a:off x="885053" y="5215765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C9793-504B-4339-85E3-E3EBD0C5FE65}"/>
              </a:ext>
            </a:extLst>
          </p:cNvPr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3F82F921-2F1B-460E-B619-CE94DFD8296B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A179B-3BA4-4771-96A7-50B411075F6D}"/>
              </a:ext>
            </a:extLst>
          </p:cNvPr>
          <p:cNvSpPr txBox="1"/>
          <p:nvPr/>
        </p:nvSpPr>
        <p:spPr>
          <a:xfrm>
            <a:off x="3458459" y="291251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C61FA-3FD2-4114-AC30-D26143615622}"/>
              </a:ext>
            </a:extLst>
          </p:cNvPr>
          <p:cNvSpPr txBox="1"/>
          <p:nvPr/>
        </p:nvSpPr>
        <p:spPr>
          <a:xfrm>
            <a:off x="3463716" y="4744084"/>
            <a:ext cx="11741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&lt;event-form&gt;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4A62E5E1-EBA4-4FD0-8F8D-FCDE381FC4C6}"/>
              </a:ext>
            </a:extLst>
          </p:cNvPr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DFF90-40BF-48BB-9835-46540EB06982}"/>
              </a:ext>
            </a:extLst>
          </p:cNvPr>
          <p:cNvSpPr txBox="1"/>
          <p:nvPr/>
        </p:nvSpPr>
        <p:spPr>
          <a:xfrm>
            <a:off x="3541756" y="5192102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20" name="Right Arrow 21">
            <a:extLst>
              <a:ext uri="{FF2B5EF4-FFF2-40B4-BE49-F238E27FC236}">
                <a16:creationId xmlns:a16="http://schemas.microsoft.com/office/drawing/2014/main" id="{1AE346E5-C89E-44CF-BA1B-48EF9EAA99C9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752D-49DB-4177-AF62-D293FC172DBA}"/>
              </a:ext>
            </a:extLst>
          </p:cNvPr>
          <p:cNvSpPr txBox="1"/>
          <p:nvPr/>
        </p:nvSpPr>
        <p:spPr>
          <a:xfrm>
            <a:off x="2169858" y="3120474"/>
            <a:ext cx="5843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16E60-D49E-453C-8642-6DE51DB34CEF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88FF8-B492-4024-A72C-09F3B513FC0F}"/>
              </a:ext>
            </a:extLst>
          </p:cNvPr>
          <p:cNvSpPr txBox="1"/>
          <p:nvPr/>
        </p:nvSpPr>
        <p:spPr>
          <a:xfrm>
            <a:off x="3562171" y="2587817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24" name="Right Arrow 25">
            <a:extLst>
              <a:ext uri="{FF2B5EF4-FFF2-40B4-BE49-F238E27FC236}">
                <a16:creationId xmlns:a16="http://schemas.microsoft.com/office/drawing/2014/main" id="{14FB65C7-2CAB-47C0-A4C1-61260D11309F}"/>
              </a:ext>
            </a:extLst>
          </p:cNvPr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24B8B-B5D8-45EA-BD56-5C727002CD7E}"/>
              </a:ext>
            </a:extLst>
          </p:cNvPr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490E0-F349-4269-B29E-D5427C91AE10}"/>
              </a:ext>
            </a:extLst>
          </p:cNvPr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6B4D5-31FE-4678-B125-54A638CA0E0D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3DDA17AA-AEA5-4451-A024-305A338C5E18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2FF65-07A2-499A-9575-36A5730BD3E7}"/>
              </a:ext>
            </a:extLst>
          </p:cNvPr>
          <p:cNvSpPr txBox="1"/>
          <p:nvPr/>
        </p:nvSpPr>
        <p:spPr>
          <a:xfrm>
            <a:off x="6596120" y="894076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898F-1933-40A0-AF61-6ECFE0627369}"/>
              </a:ext>
            </a:extLst>
          </p:cNvPr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71A78962-D323-4DA7-BD16-EA69A6DFE80D}"/>
              </a:ext>
            </a:extLst>
          </p:cNvPr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D87C48-555C-41CE-A5EB-0A9F751EFC1D}"/>
              </a:ext>
            </a:extLst>
          </p:cNvPr>
          <p:cNvSpPr txBox="1"/>
          <p:nvPr/>
        </p:nvSpPr>
        <p:spPr>
          <a:xfrm>
            <a:off x="10153999" y="2712266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0A852-5C56-4224-BE32-243CDA6EC202}"/>
              </a:ext>
            </a:extLst>
          </p:cNvPr>
          <p:cNvSpPr txBox="1"/>
          <p:nvPr/>
        </p:nvSpPr>
        <p:spPr>
          <a:xfrm>
            <a:off x="10016532" y="2324576"/>
            <a:ext cx="116608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&lt;event-view&gt;</a:t>
            </a:r>
          </a:p>
        </p:txBody>
      </p:sp>
      <p:sp>
        <p:nvSpPr>
          <p:cNvPr id="34" name="Right Arrow 40">
            <a:extLst>
              <a:ext uri="{FF2B5EF4-FFF2-40B4-BE49-F238E27FC236}">
                <a16:creationId xmlns:a16="http://schemas.microsoft.com/office/drawing/2014/main" id="{62EE12C7-CFC8-4C19-BA1B-36AA3458BD4E}"/>
              </a:ext>
            </a:extLst>
          </p:cNvPr>
          <p:cNvSpPr/>
          <p:nvPr/>
        </p:nvSpPr>
        <p:spPr>
          <a:xfrm>
            <a:off x="7925935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3B8676-5F44-4FDE-BE80-8F8D45350188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B0F35D-F1FB-4A43-B459-1FFB6F4662B0}"/>
              </a:ext>
            </a:extLst>
          </p:cNvPr>
          <p:cNvSpPr txBox="1"/>
          <p:nvPr/>
        </p:nvSpPr>
        <p:spPr>
          <a:xfrm>
            <a:off x="7991050" y="1073307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7" name="Right Arrow 43">
            <a:extLst>
              <a:ext uri="{FF2B5EF4-FFF2-40B4-BE49-F238E27FC236}">
                <a16:creationId xmlns:a16="http://schemas.microsoft.com/office/drawing/2014/main" id="{36802B00-754D-413F-BE51-8EEC1E69D5D4}"/>
              </a:ext>
            </a:extLst>
          </p:cNvPr>
          <p:cNvSpPr/>
          <p:nvPr/>
        </p:nvSpPr>
        <p:spPr>
          <a:xfrm>
            <a:off x="9056276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04A6-8FB7-4A6A-BC68-6E69536D243A}"/>
              </a:ext>
            </a:extLst>
          </p:cNvPr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1937E-0894-4702-BAF9-DDC3613800B7}"/>
              </a:ext>
            </a:extLst>
          </p:cNvPr>
          <p:cNvSpPr txBox="1"/>
          <p:nvPr/>
        </p:nvSpPr>
        <p:spPr>
          <a:xfrm>
            <a:off x="9077787" y="2891298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645A0-03D0-44F6-890E-FB056E5D46D4}"/>
              </a:ext>
            </a:extLst>
          </p:cNvPr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5113CA-9D37-4F92-A337-0B733077AA2A}"/>
              </a:ext>
            </a:extLst>
          </p:cNvPr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2" name="Rounded Rectangle 48">
            <a:extLst>
              <a:ext uri="{FF2B5EF4-FFF2-40B4-BE49-F238E27FC236}">
                <a16:creationId xmlns:a16="http://schemas.microsoft.com/office/drawing/2014/main" id="{EA28F26F-7756-4798-BE1C-9E0D1B76C575}"/>
              </a:ext>
            </a:extLst>
          </p:cNvPr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0CFE8-A079-4D4C-A270-CB31726133F1}"/>
              </a:ext>
            </a:extLst>
          </p:cNvPr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485E9F-51E3-4481-A5F6-1C097C2C4C4E}"/>
              </a:ext>
            </a:extLst>
          </p:cNvPr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2B55E3-97DD-4154-9735-6D61AD688942}"/>
              </a:ext>
            </a:extLst>
          </p:cNvPr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7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sophanna mey</cp:lastModifiedBy>
  <cp:revision>5</cp:revision>
  <dcterms:created xsi:type="dcterms:W3CDTF">2021-11-24T17:28:46Z</dcterms:created>
  <dcterms:modified xsi:type="dcterms:W3CDTF">2021-12-02T01:29:08Z</dcterms:modified>
</cp:coreProperties>
</file>