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1539" y="3644111"/>
            <a:ext cx="5758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ER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635970" y="224804"/>
            <a:ext cx="1803043" cy="242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117343" y="3149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class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301896" y="224804"/>
            <a:ext cx="1803043" cy="242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783269" y="314958"/>
            <a:ext cx="91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student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967822" y="224804"/>
            <a:ext cx="1803043" cy="242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209194" y="314959"/>
            <a:ext cx="1320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exam_score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251935" y="224803"/>
            <a:ext cx="1803043" cy="242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493307" y="314958"/>
            <a:ext cx="124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exam_type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980354" y="4186801"/>
            <a:ext cx="1803043" cy="2009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06612" y="4223154"/>
            <a:ext cx="66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topic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30766" y="4186801"/>
            <a:ext cx="1803043" cy="2009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174014" y="4289834"/>
            <a:ext cx="71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batch</a:t>
            </a:r>
          </a:p>
        </p:txBody>
      </p:sp>
      <p:cxnSp>
        <p:nvCxnSpPr>
          <p:cNvPr id="63" name="Straight Connector 62"/>
          <p:cNvCxnSpPr>
            <a:stCxn id="55" idx="3"/>
            <a:endCxn id="57" idx="1"/>
          </p:cNvCxnSpPr>
          <p:nvPr/>
        </p:nvCxnSpPr>
        <p:spPr>
          <a:xfrm flipV="1">
            <a:off x="7770865" y="1439125"/>
            <a:ext cx="148107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3" idx="3"/>
            <a:endCxn id="55" idx="1"/>
          </p:cNvCxnSpPr>
          <p:nvPr/>
        </p:nvCxnSpPr>
        <p:spPr>
          <a:xfrm>
            <a:off x="5104939" y="1439126"/>
            <a:ext cx="862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421277" y="1229355"/>
            <a:ext cx="862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61" idx="0"/>
          </p:cNvCxnSpPr>
          <p:nvPr/>
        </p:nvCxnSpPr>
        <p:spPr>
          <a:xfrm>
            <a:off x="1532288" y="2656354"/>
            <a:ext cx="0" cy="1530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884740" y="2674531"/>
            <a:ext cx="42822" cy="1491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56870" y="705893"/>
            <a:ext cx="17644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340532" y="684290"/>
            <a:ext cx="17644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967822" y="705893"/>
            <a:ext cx="17644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232844" y="705893"/>
            <a:ext cx="17644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50081" y="4659166"/>
            <a:ext cx="17644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955268" y="4592486"/>
            <a:ext cx="17644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567083" y="1093040"/>
            <a:ext cx="123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first_name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554818" y="1350878"/>
            <a:ext cx="115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last_name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243812" y="1053320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512669" y="105165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543336" y="75528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id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287064" y="78727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id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598367" y="78727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id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78566" y="80015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23618" y="111178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333794" y="503208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386433" y="467396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id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567083" y="1608716"/>
            <a:ext cx="48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sex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98712" y="476942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id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006003" y="509014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456749" y="8955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948059" y="933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149269" y="878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640579" y="915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899781" y="888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897559" y="927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927562" y="3844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909826" y="26904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650748" y="26688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667685" y="3821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77750" y="83092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PK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87580" y="480019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PK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273405" y="8112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PK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924503" y="82161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PK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188123" y="7834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PK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001050" y="4693530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PK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36060" y="1617174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batch_id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19753" y="162347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FK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674846" y="211337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class_id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358539" y="2119677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FK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257853" y="1483685"/>
            <a:ext cx="119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student_id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5977770" y="1489361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FK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253182" y="1790609"/>
            <a:ext cx="94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topic_id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5961902" y="1814011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FK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257853" y="2137900"/>
            <a:ext cx="151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exam_type_id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5953321" y="2167847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6B6F58-B77C-4337-AAC2-21DA1A0C2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573844"/>
              </p:ext>
            </p:extLst>
          </p:nvPr>
        </p:nvGraphicFramePr>
        <p:xfrm>
          <a:off x="5073883" y="250743"/>
          <a:ext cx="1678609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609">
                  <a:extLst>
                    <a:ext uri="{9D8B030D-6E8A-4147-A177-3AD203B41FA5}">
                      <a16:colId xmlns:a16="http://schemas.microsoft.com/office/drawing/2014/main" val="3066271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143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event_id</a:t>
                      </a:r>
                      <a:endParaRPr lang="en-US" dirty="0"/>
                    </a:p>
                    <a:p>
                      <a:r>
                        <a:rPr lang="en-US" dirty="0"/>
                        <a:t>title</a:t>
                      </a:r>
                    </a:p>
                    <a:p>
                      <a:r>
                        <a:rPr lang="en-US" dirty="0"/>
                        <a:t>start-date</a:t>
                      </a:r>
                    </a:p>
                    <a:p>
                      <a:r>
                        <a:rPr lang="en-US" dirty="0"/>
                        <a:t>end-date</a:t>
                      </a:r>
                    </a:p>
                    <a:p>
                      <a:r>
                        <a:rPr lang="en-US" dirty="0"/>
                        <a:t>description</a:t>
                      </a:r>
                    </a:p>
                    <a:p>
                      <a:r>
                        <a:rPr lang="en-US" dirty="0"/>
                        <a:t>profile</a:t>
                      </a:r>
                    </a:p>
                    <a:p>
                      <a:r>
                        <a:rPr lang="en-US" dirty="0" err="1"/>
                        <a:t>user_id</a:t>
                      </a:r>
                      <a:endParaRPr lang="en-US" dirty="0"/>
                    </a:p>
                    <a:p>
                      <a:r>
                        <a:rPr lang="en-US" dirty="0" err="1"/>
                        <a:t>category_id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5546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75C4A5-3B5E-493D-8579-AE74A6DA3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679524"/>
              </p:ext>
            </p:extLst>
          </p:nvPr>
        </p:nvGraphicFramePr>
        <p:xfrm>
          <a:off x="1144104" y="1912362"/>
          <a:ext cx="1678609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609">
                  <a:extLst>
                    <a:ext uri="{9D8B030D-6E8A-4147-A177-3AD203B41FA5}">
                      <a16:colId xmlns:a16="http://schemas.microsoft.com/office/drawing/2014/main" val="3066271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143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r>
                        <a:rPr lang="en-US" dirty="0"/>
                        <a:t> :int</a:t>
                      </a:r>
                    </a:p>
                    <a:p>
                      <a:r>
                        <a:rPr lang="en-US" dirty="0"/>
                        <a:t>name: varchar</a:t>
                      </a:r>
                    </a:p>
                    <a:p>
                      <a:r>
                        <a:rPr lang="en-US" dirty="0"/>
                        <a:t>email: varchar</a:t>
                      </a:r>
                    </a:p>
                    <a:p>
                      <a:r>
                        <a:rPr lang="en-US" dirty="0"/>
                        <a:t>password: int</a:t>
                      </a:r>
                    </a:p>
                    <a:p>
                      <a:r>
                        <a:rPr lang="en-US" dirty="0"/>
                        <a:t>profile: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55462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F5A9B97-21A2-4BC8-B9BC-526F763E8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6961"/>
              </p:ext>
            </p:extLst>
          </p:nvPr>
        </p:nvGraphicFramePr>
        <p:xfrm>
          <a:off x="5073883" y="4303019"/>
          <a:ext cx="1678609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609">
                  <a:extLst>
                    <a:ext uri="{9D8B030D-6E8A-4147-A177-3AD203B41FA5}">
                      <a16:colId xmlns:a16="http://schemas.microsoft.com/office/drawing/2014/main" val="3066271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JOIN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143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  <a:p>
                      <a:r>
                        <a:rPr lang="en-US" dirty="0" err="1"/>
                        <a:t>user_id</a:t>
                      </a:r>
                      <a:endParaRPr lang="en-US" dirty="0"/>
                    </a:p>
                    <a:p>
                      <a:r>
                        <a:rPr lang="en-US" dirty="0" err="1"/>
                        <a:t>event_id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5546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B2201C4-33D5-49F7-BDD1-14319FFA5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890147"/>
              </p:ext>
            </p:extLst>
          </p:nvPr>
        </p:nvGraphicFramePr>
        <p:xfrm>
          <a:off x="8884903" y="3056794"/>
          <a:ext cx="167860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609">
                  <a:extLst>
                    <a:ext uri="{9D8B030D-6E8A-4147-A177-3AD203B41FA5}">
                      <a16:colId xmlns:a16="http://schemas.microsoft.com/office/drawing/2014/main" val="3066271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143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category_id</a:t>
                      </a:r>
                      <a:endParaRPr lang="en-US" dirty="0"/>
                    </a:p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55462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1C79F8C-44A0-4D6C-AD9D-12B6650910EB}"/>
              </a:ext>
            </a:extLst>
          </p:cNvPr>
          <p:cNvSpPr/>
          <p:nvPr/>
        </p:nvSpPr>
        <p:spPr>
          <a:xfrm>
            <a:off x="1794054" y="3700592"/>
            <a:ext cx="265044" cy="42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850C91-A5C6-469B-BD0B-DC2B1CCB242F}"/>
              </a:ext>
            </a:extLst>
          </p:cNvPr>
          <p:cNvSpPr/>
          <p:nvPr/>
        </p:nvSpPr>
        <p:spPr>
          <a:xfrm>
            <a:off x="4790660" y="4521569"/>
            <a:ext cx="265044" cy="42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120E3B-9B08-4D05-9045-A19064F58340}"/>
              </a:ext>
            </a:extLst>
          </p:cNvPr>
          <p:cNvSpPr/>
          <p:nvPr/>
        </p:nvSpPr>
        <p:spPr>
          <a:xfrm>
            <a:off x="6739240" y="1269741"/>
            <a:ext cx="265044" cy="42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39741F-DC5D-4C5F-AFBD-532DF7D3179C}"/>
              </a:ext>
            </a:extLst>
          </p:cNvPr>
          <p:cNvCxnSpPr>
            <a:endCxn id="7" idx="1"/>
          </p:cNvCxnSpPr>
          <p:nvPr/>
        </p:nvCxnSpPr>
        <p:spPr>
          <a:xfrm>
            <a:off x="6752492" y="1579163"/>
            <a:ext cx="2132411" cy="1983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85A81-95DA-46F3-84DE-0D7BB08FEEA9}"/>
              </a:ext>
            </a:extLst>
          </p:cNvPr>
          <p:cNvSpPr/>
          <p:nvPr/>
        </p:nvSpPr>
        <p:spPr>
          <a:xfrm>
            <a:off x="8619859" y="3028854"/>
            <a:ext cx="265044" cy="42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B872EA-CCB9-4B3F-8722-F73C40CCB953}"/>
              </a:ext>
            </a:extLst>
          </p:cNvPr>
          <p:cNvCxnSpPr/>
          <p:nvPr/>
        </p:nvCxnSpPr>
        <p:spPr>
          <a:xfrm flipV="1">
            <a:off x="132522" y="-79513"/>
            <a:ext cx="0" cy="79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317994-898D-400C-A8F2-1304D583DB21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5913187" y="2907583"/>
            <a:ext cx="0" cy="1395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B07E47-A51E-4735-AB76-F602FE9BDAB3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>
            <a:off x="1983408" y="3746242"/>
            <a:ext cx="3090475" cy="1199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C5186B2-47F7-4308-8269-0144343353B0}"/>
              </a:ext>
            </a:extLst>
          </p:cNvPr>
          <p:cNvSpPr/>
          <p:nvPr/>
        </p:nvSpPr>
        <p:spPr>
          <a:xfrm>
            <a:off x="5641517" y="2792085"/>
            <a:ext cx="265044" cy="42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68D70A-156E-46EB-ADA3-78A55F9C786A}"/>
              </a:ext>
            </a:extLst>
          </p:cNvPr>
          <p:cNvSpPr/>
          <p:nvPr/>
        </p:nvSpPr>
        <p:spPr>
          <a:xfrm>
            <a:off x="5648143" y="3994447"/>
            <a:ext cx="265044" cy="42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242384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121</Words>
  <Application>Microsoft Office PowerPoint</Application>
  <PresentationFormat>Widescreen</PresentationFormat>
  <Paragraphs>75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Vun Yin</cp:lastModifiedBy>
  <cp:revision>5</cp:revision>
  <dcterms:created xsi:type="dcterms:W3CDTF">2021-11-24T17:28:46Z</dcterms:created>
  <dcterms:modified xsi:type="dcterms:W3CDTF">2021-11-27T02:51:52Z</dcterms:modified>
</cp:coreProperties>
</file>