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63A7-2722-4C8E-A370-829B5A1C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DC30D-7427-4F79-A0E3-4DF12B74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FDB0-15D4-4F3F-BCC9-0EBF71C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5006-D5C3-4748-9A0C-4B68014F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97DD-2C62-4520-BC76-801D2A9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7D5F-6C53-4ACE-84EB-6DF499E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7364-A6D4-4719-AF4D-B18FAEE5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B95D-FDF8-4F93-ACF2-055C176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A8BA-93B0-4D95-982F-9BBAF0B3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B575-123C-46DF-B3FA-9E494EF1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92A3B-598E-4572-8D69-8B93D9F3D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A6935-989D-44DE-8F18-DEBA5D7B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0FA2-C220-4148-A189-D532CA7F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0281-3E8E-4D5A-920C-07CCA49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B414-EB4E-4A2C-A54B-A5BC032B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E0AD-B42E-4AE5-AEAE-347CCC9B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B757-E62A-4657-9BD0-BA6F2604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4C8A-3123-4F2A-9A1A-2745479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DF9C-F2B5-4CB5-817A-06D7A8B0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0EDC-930F-4C17-B67A-414A09BB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93E3-51A6-40A0-BB42-9F306F1C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CDA5-24F1-41F9-BB78-27D89272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DFC4-95B1-4DEC-BA1D-19DFCF7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BE84-67E3-4533-9E16-39EE279A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D2C4-35A9-4308-9FE6-C197D7F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0BE1-6338-4D84-BB5B-B89CCB7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4CE9-E0A4-457B-B5AE-FF8E8E82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74EA-2F28-4EAD-955C-1027693C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73C8C-D896-4C63-A541-8A9942E0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F4E7-86C0-4BAC-8359-DAA4967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5397-F86F-4525-9E0D-F5DECD9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48C2-32C3-47DC-843F-3037A7A4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760B-96DF-493D-8E41-8386A543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F1EF0-DB44-460D-A341-2ED01DE0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D4A8D-30F4-4551-A628-E7868B6C3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29DA3-202F-4828-9CC7-BE9D70D6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09ECC-C01D-4740-9993-F8BC38D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F0155-7E67-47B6-8B36-7518BBB0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5E846-7AE5-4C47-B542-0CFEF53F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2AA3-CE9F-4CBD-9B7D-E4DF54C7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5634E-B97F-4EDC-951B-A077BDBF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6AAB1-13BF-4A94-AE5F-1E9C214E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1AF1B-E852-402D-8971-B46AC03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1641-7E5E-40E0-B107-C58FF4D4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A2BAF-8709-44CF-BE93-445AFE21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25B8-D29C-4D4B-9BC3-B922477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9DC8-54D6-4D66-A0A0-02C5E574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2F70-0119-48A6-9CF0-B49F8733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6BB3-BC59-4314-918B-BC8316DBF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363E-F43E-49D8-944C-5AB437F4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20D6-9659-4EA3-A394-F47C3064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1D31-29E4-4C76-8B78-E962803A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511-9487-4F98-840D-4AB2FEA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B7F68-E913-45D7-894F-7ABAAB7EA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D029-EB21-4C77-8F5E-D9FF5945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0D7E-41B4-4570-8183-22BB5B6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3065-7D59-480B-B5B0-92C982C7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148E-62F0-491A-80B7-B479A6C3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34D89-3922-4181-AB9F-C7A2870A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6D37-D607-453D-94E1-E435D44A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9BF1-9A65-46CA-994C-CA52AA95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AC8E-937C-424C-A454-F05DB9A4125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1E4C-11AF-4911-B14F-71C33122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C997-D782-4608-89F6-3790304CF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C440-5486-4F8C-BD8E-13808AFB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F166C9-FDEA-4F2E-8A48-5B7C1DAF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24627"/>
              </p:ext>
            </p:extLst>
          </p:nvPr>
        </p:nvGraphicFramePr>
        <p:xfrm>
          <a:off x="7940431" y="874408"/>
          <a:ext cx="3112086" cy="218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086">
                  <a:extLst>
                    <a:ext uri="{9D8B030D-6E8A-4147-A177-3AD203B41FA5}">
                      <a16:colId xmlns:a16="http://schemas.microsoft.com/office/drawing/2014/main" val="4173073035"/>
                    </a:ext>
                  </a:extLst>
                </a:gridCol>
              </a:tblGrid>
              <a:tr h="4495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Permission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3496"/>
                  </a:ext>
                </a:extLst>
              </a:tr>
              <a:tr h="659574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 err="1"/>
                        <a:t>student_id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permissionType</a:t>
                      </a:r>
                      <a:r>
                        <a:rPr lang="en-US" dirty="0"/>
                        <a:t>: varchar(255)</a:t>
                      </a:r>
                    </a:p>
                    <a:p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date</a:t>
                      </a:r>
                    </a:p>
                    <a:p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date</a:t>
                      </a:r>
                    </a:p>
                    <a:p>
                      <a:r>
                        <a:rPr lang="en-US" dirty="0"/>
                        <a:t>description: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79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9C21E4-D856-422A-93D5-DB8B38E84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99673"/>
              </p:ext>
            </p:extLst>
          </p:nvPr>
        </p:nvGraphicFramePr>
        <p:xfrm>
          <a:off x="1139483" y="874408"/>
          <a:ext cx="3112086" cy="246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086">
                  <a:extLst>
                    <a:ext uri="{9D8B030D-6E8A-4147-A177-3AD203B41FA5}">
                      <a16:colId xmlns:a16="http://schemas.microsoft.com/office/drawing/2014/main" val="4173073035"/>
                    </a:ext>
                  </a:extLst>
                </a:gridCol>
              </a:tblGrid>
              <a:tr h="4495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Student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3496"/>
                  </a:ext>
                </a:extLst>
              </a:tr>
              <a:tr h="659574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varchar(255)</a:t>
                      </a:r>
                    </a:p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: varchar(255)</a:t>
                      </a:r>
                    </a:p>
                    <a:p>
                      <a:r>
                        <a:rPr lang="en-US" dirty="0"/>
                        <a:t>class: varchar(255)</a:t>
                      </a:r>
                    </a:p>
                    <a:p>
                      <a:r>
                        <a:rPr lang="en-US" dirty="0"/>
                        <a:t>phone: varchar(255)</a:t>
                      </a:r>
                    </a:p>
                    <a:p>
                      <a:r>
                        <a:rPr lang="en-US" dirty="0" err="1"/>
                        <a:t>pricture</a:t>
                      </a:r>
                      <a:r>
                        <a:rPr lang="en-US" dirty="0"/>
                        <a:t>: varchar(255)</a:t>
                      </a:r>
                    </a:p>
                    <a:p>
                      <a:r>
                        <a:rPr lang="en-US" dirty="0" err="1"/>
                        <a:t>gendeer</a:t>
                      </a:r>
                      <a:r>
                        <a:rPr lang="en-US" dirty="0"/>
                        <a:t>: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79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74ABB-C0D0-4E8A-8AA8-F580318B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78976"/>
              </p:ext>
            </p:extLst>
          </p:nvPr>
        </p:nvGraphicFramePr>
        <p:xfrm>
          <a:off x="1139483" y="4876671"/>
          <a:ext cx="3211342" cy="163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342">
                  <a:extLst>
                    <a:ext uri="{9D8B030D-6E8A-4147-A177-3AD203B41FA5}">
                      <a16:colId xmlns:a16="http://schemas.microsoft.com/office/drawing/2014/main" val="4173073035"/>
                    </a:ext>
                  </a:extLst>
                </a:gridCol>
              </a:tblGrid>
              <a:tr h="4495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Discipline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3496"/>
                  </a:ext>
                </a:extLst>
              </a:tr>
              <a:tr h="659574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 err="1"/>
                        <a:t>student_id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disciplinNoteType</a:t>
                      </a:r>
                      <a:r>
                        <a:rPr lang="en-US" dirty="0"/>
                        <a:t>: varchar(255)</a:t>
                      </a:r>
                    </a:p>
                    <a:p>
                      <a:r>
                        <a:rPr lang="en-US" dirty="0"/>
                        <a:t>description: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7934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8AF8F-B1AF-477C-9BFB-D2062348040C}"/>
              </a:ext>
            </a:extLst>
          </p:cNvPr>
          <p:cNvCxnSpPr>
            <a:cxnSpLocks/>
          </p:cNvCxnSpPr>
          <p:nvPr/>
        </p:nvCxnSpPr>
        <p:spPr>
          <a:xfrm>
            <a:off x="4251569" y="1589649"/>
            <a:ext cx="368886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030FE2-08CE-4E36-BCD1-265B5627D2F9}"/>
              </a:ext>
            </a:extLst>
          </p:cNvPr>
          <p:cNvSpPr txBox="1"/>
          <p:nvPr/>
        </p:nvSpPr>
        <p:spPr>
          <a:xfrm>
            <a:off x="7546536" y="1244310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EBF41F-D3C8-45FA-BB75-CEEC40C7B2F2}"/>
              </a:ext>
            </a:extLst>
          </p:cNvPr>
          <p:cNvCxnSpPr>
            <a:endCxn id="8" idx="0"/>
          </p:cNvCxnSpPr>
          <p:nvPr/>
        </p:nvCxnSpPr>
        <p:spPr>
          <a:xfrm>
            <a:off x="2745154" y="3335649"/>
            <a:ext cx="0" cy="15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853DBB-ED97-4F27-A5CE-EC0AFF4CA86E}"/>
              </a:ext>
            </a:extLst>
          </p:cNvPr>
          <p:cNvSpPr txBox="1"/>
          <p:nvPr/>
        </p:nvSpPr>
        <p:spPr>
          <a:xfrm>
            <a:off x="2767232" y="4572859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63056B4-25D0-4725-8FB4-DE391496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76954"/>
              </p:ext>
            </p:extLst>
          </p:nvPr>
        </p:nvGraphicFramePr>
        <p:xfrm>
          <a:off x="7940431" y="4192480"/>
          <a:ext cx="3211342" cy="201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342">
                  <a:extLst>
                    <a:ext uri="{9D8B030D-6E8A-4147-A177-3AD203B41FA5}">
                      <a16:colId xmlns:a16="http://schemas.microsoft.com/office/drawing/2014/main" val="4173073035"/>
                    </a:ext>
                  </a:extLst>
                </a:gridCol>
              </a:tblGrid>
              <a:tr h="554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3496"/>
                  </a:ext>
                </a:extLst>
              </a:tr>
              <a:tr h="1465342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 err="1"/>
                        <a:t>student_id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/>
                        <a:t>email: varchar(255)</a:t>
                      </a:r>
                    </a:p>
                    <a:p>
                      <a:r>
                        <a:rPr lang="en-US" dirty="0"/>
                        <a:t>password: varchar(255)</a:t>
                      </a:r>
                    </a:p>
                    <a:p>
                      <a:r>
                        <a:rPr lang="en-US" dirty="0"/>
                        <a:t>role: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7934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F76D9E-DD0D-4CEA-95F3-D67D59427204}"/>
              </a:ext>
            </a:extLst>
          </p:cNvPr>
          <p:cNvCxnSpPr/>
          <p:nvPr/>
        </p:nvCxnSpPr>
        <p:spPr>
          <a:xfrm>
            <a:off x="4251569" y="3115188"/>
            <a:ext cx="3688862" cy="2019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8A3E99-A2D9-4F8D-8FE2-182792AC7DF9}"/>
              </a:ext>
            </a:extLst>
          </p:cNvPr>
          <p:cNvSpPr txBox="1"/>
          <p:nvPr/>
        </p:nvSpPr>
        <p:spPr>
          <a:xfrm>
            <a:off x="4447735" y="2745856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241AA-9A1C-4BB2-8FB7-9E83A1DC4DE7}"/>
              </a:ext>
            </a:extLst>
          </p:cNvPr>
          <p:cNvSpPr txBox="1"/>
          <p:nvPr/>
        </p:nvSpPr>
        <p:spPr>
          <a:xfrm>
            <a:off x="7546536" y="4757525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4E7AB-B2AE-47A3-AFCC-D252DC4A3634}"/>
              </a:ext>
            </a:extLst>
          </p:cNvPr>
          <p:cNvSpPr txBox="1"/>
          <p:nvPr/>
        </p:nvSpPr>
        <p:spPr>
          <a:xfrm>
            <a:off x="4729089" y="145881"/>
            <a:ext cx="321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STUDENT LIFE ERD</a:t>
            </a:r>
          </a:p>
        </p:txBody>
      </p:sp>
    </p:spTree>
    <p:extLst>
      <p:ext uri="{BB962C8B-B14F-4D97-AF65-F5344CB8AC3E}">
        <p14:creationId xmlns:p14="http://schemas.microsoft.com/office/powerpoint/2010/main" val="112211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1</cp:revision>
  <dcterms:created xsi:type="dcterms:W3CDTF">2021-12-24T15:25:31Z</dcterms:created>
  <dcterms:modified xsi:type="dcterms:W3CDTF">2021-12-24T15:50:15Z</dcterms:modified>
</cp:coreProperties>
</file>