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12F4-6B03-455F-95F9-A345E7D63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AD60A-41DF-493E-94D0-D8F9E13C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1F6D-6F32-4A7D-BBB5-DC2D926D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06A5-B0AE-4748-AE8E-8CEA9C99F719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01C2-5FAF-4EE1-9F4C-89B28EBD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256ED-3C16-44C4-8649-7F0E68ED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962-4874-4ECE-BFB8-195F8399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93FF-34E4-43BF-AC71-0B208971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16529-2313-414D-AFE5-D81DA9254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C7EE-B297-4039-BF0F-DCD4FADD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06A5-B0AE-4748-AE8E-8CEA9C99F719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CAEB-4018-4ADC-9D08-3BC11503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7688C-5253-4895-A163-606C9E57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962-4874-4ECE-BFB8-195F8399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1C74C-0CF1-4BA9-8745-3AB470D45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3D7C4-CC93-435A-A485-16534FA23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EC51-7D03-4A35-BED1-30598F28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06A5-B0AE-4748-AE8E-8CEA9C99F719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89612-7AD8-43BC-A9C3-2A6EA64D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F2D5-7604-4701-90BC-6315B344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962-4874-4ECE-BFB8-195F8399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BDBA-5604-45FE-99B4-AAC54A3B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3C89-1320-4504-BB67-AC7CE2F7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449A-BB3A-46DA-8442-5365F84F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06A5-B0AE-4748-AE8E-8CEA9C99F719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1AFF-113E-4B16-ACCD-8D27C91E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EF34B-556A-4060-848B-64163F36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962-4874-4ECE-BFB8-195F8399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0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43F-E3D4-447D-B8D8-72DD79E7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FBF8C-0EF4-4DA2-90CF-F9C3987D6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74D39-B3CA-46B6-966D-1211B837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06A5-B0AE-4748-AE8E-8CEA9C99F719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1508-8FA3-485B-961E-94314D8D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21F9-BBB4-4F83-A178-3A2AA21D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962-4874-4ECE-BFB8-195F8399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8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2DAB-FCDA-4256-943E-1F81399F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5870-A2B7-4455-80BD-7F6172BED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58152-79DC-4944-B4C6-88094916D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55B3B-E6D4-4D56-9491-B48EE92D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06A5-B0AE-4748-AE8E-8CEA9C99F719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A182-18C9-440C-BEF2-F82E8DE2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C0087-6A2E-4C31-B1A6-769A19E3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962-4874-4ECE-BFB8-195F8399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03BF-B972-4A27-950F-369353EB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007B0-198B-4EDA-A3F7-B16380B2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2782A-A178-4D2B-AD09-C22446BC8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C28B7-2545-4D20-99E7-1678DE2EE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24BB4-1CA2-409A-AA01-8F8F9B64D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0E386-D411-4FE3-81F5-A132A8B0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06A5-B0AE-4748-AE8E-8CEA9C99F719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F4CB5-0C90-49DF-8012-DF14CF47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965CA-40CB-49C9-889B-1AAC5D02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962-4874-4ECE-BFB8-195F8399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8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FB41-B9AF-45B4-BDD8-56568CC9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3FC9A-15BA-408E-9550-576B691A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06A5-B0AE-4748-AE8E-8CEA9C99F719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85696-FF28-4FE7-A5B0-F0CE3051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13EEC-F01A-44B6-B699-516C0526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962-4874-4ECE-BFB8-195F8399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91671-38EB-4520-B6CE-0723FED5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06A5-B0AE-4748-AE8E-8CEA9C99F719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F228C-DF8B-4024-9629-59D0595E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F1D0E-4EC4-4320-A9E8-18A4741C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962-4874-4ECE-BFB8-195F8399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3A9F-0A87-468B-B1C3-C332CE73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12F0-F9F6-4E2E-A8BC-B8B2A10D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BF57A-BACC-468D-8388-99FABF9A1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6B44F-36A6-49FA-BF35-1A47C27C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06A5-B0AE-4748-AE8E-8CEA9C99F719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95108-4EF2-4F49-8EDA-ED5DAB1F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51FF5-BC28-496A-84C0-1B268941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962-4874-4ECE-BFB8-195F8399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3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3037-B295-46B5-B68B-9D4C3164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40CE6-E98D-41BE-AAE8-233F610AE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1C24F-8E3E-42FC-9E3F-E0EBBC709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8B43E-1E6B-4E6B-B0DD-7AF43A6D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06A5-B0AE-4748-AE8E-8CEA9C99F719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AF74B-FD5E-4A31-A893-B0256172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5FF3-E229-4FA7-8D9E-06F8AAF7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962-4874-4ECE-BFB8-195F8399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2AC64-86E3-4F34-93CE-116D390A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64C36-30AB-4A76-813C-95CE5128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DFA1-79D7-47EE-B646-207F36D5D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406A5-B0AE-4748-AE8E-8CEA9C99F719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0F74-AACE-4727-A643-D7AA5C1C5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6FAF-E8B9-4016-B7A9-3BA975F68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6962-4874-4ECE-BFB8-195F8399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5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4275FA-17AC-4D1A-930A-2DBE345C7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B02F3-9D95-40FC-B39B-D2C44B4FD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5" y="323557"/>
            <a:ext cx="11286758" cy="62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3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sophanna mey</dc:creator>
  <cp:lastModifiedBy>sophanna mey</cp:lastModifiedBy>
  <cp:revision>1</cp:revision>
  <dcterms:created xsi:type="dcterms:W3CDTF">2021-12-22T07:41:53Z</dcterms:created>
  <dcterms:modified xsi:type="dcterms:W3CDTF">2021-12-22T07:42:47Z</dcterms:modified>
</cp:coreProperties>
</file>