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7B65-2869-4C55-840A-2EB4FA26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9680-B97A-446E-849A-58D95DF7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9721-9744-416E-AE9A-67557CB1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F562-1750-46FA-812C-A84538E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93EF-D8A8-4CAB-B088-97B8FF8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2E27-78DD-4B0E-9575-109530A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A029-97E1-4015-83E4-CB89D1390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49033-0434-444C-8B1B-FB79A1E8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5691-275D-4997-AD28-642375F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B852-E8C2-4E9D-8EC6-4B5F8CB4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613B-0724-4341-A5E8-7F3BB97D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50135-29A2-4141-85AD-D0A8CE3E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2382-F080-4972-A5B7-2BDDB81B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442E-9116-4A83-9BF6-1FBB7A3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FBC6-D004-41C5-827F-530B772D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CF2-3892-483A-8533-E422FC77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2FB7-3FA3-4BC9-9C1A-FF7FF23B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25AE-5AB4-490D-9015-584DAE7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D683-4F70-494E-A7BA-B6410923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E066-CD8E-49AB-B3AA-ABCE075A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8896-FAA2-4163-AF8E-BFF970F4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C6A3-6347-45CA-BA4D-CA9B09B2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A32F-1EFA-4045-A904-CD1D7E0E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D4B3-F7BA-4899-A5A8-8598D0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370B-6E76-43BE-87A7-9EA3AA1B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F981-846E-40CF-9CDD-C139A33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81F2-7AA2-4203-BF07-9805CAF4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F63EA-4B68-4770-AB04-56DAA9A8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290A8-CEA9-4AAF-8811-EE8F0E8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11C2-F1C5-4954-989C-CA0D0B2E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2316-E150-45D6-9899-1C431052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5DA-ED6F-4CB4-B231-BD353ECB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53CB-3573-4507-94AB-4238F45F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439F5-3E9A-4D10-96D9-237C4955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415-1F56-42E5-B4D4-A88C690E0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7E76-A7E9-4958-B1EC-7C53810A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5ADAA-4921-4E5E-A1C1-E173E4D9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797D-375E-40B6-8FF5-EFF40F67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1F967-5F9B-4494-82E3-7304C3F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168-03DE-4FCA-A040-47D0E91E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0E6D8-3918-4B6E-8300-71FD9187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FA888-6043-437E-B383-1F08EE21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8EDA-6361-40D0-8794-B04B7E6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661E8-DBC4-4B7D-8EA2-659DBA0C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793FE-F798-4CA2-93A3-DD993FE3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A8295-A11D-4D5B-A2B3-90E2D862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0B6-7E90-4D7F-80D6-3312053E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27D8-4E7F-4067-8525-EB3E7F09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1EC9-8F3B-4AB4-818B-560AD63E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69DF-B079-4B29-B49F-A3AFC699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7006-8845-4F84-BCB0-5143F44B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F9F0-0F91-48AC-BFEF-01B44B5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9FA9-2989-4B41-9354-09CD49B8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F96CE-3237-4CE4-A5DD-67C8A514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0EE93-789C-42CB-9FEF-BEEB84EC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7A3B3-23C8-4F90-8BA2-C01A3D95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E9EF1-0283-4529-917C-FA48D085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4194-EB4B-4564-A5FB-A77E726B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2B48-BF59-4F5E-8B9B-41CA7B16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F839-2B2B-4776-9E3F-E1BB7456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CC89-332F-4BEE-9C57-DF969D1ED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5C3B-3690-4485-8BA2-81139DB48AE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4558-FC05-4A5C-9494-5C07BC7E5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F5B6-E493-4982-B12B-44430DE8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5A00-E476-4803-A51B-4DBC150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54375-CE67-427F-B1B1-4286791CA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703385"/>
            <a:ext cx="9200271" cy="54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sophanna mey</dc:creator>
  <cp:lastModifiedBy>sophanna mey</cp:lastModifiedBy>
  <cp:revision>1</cp:revision>
  <dcterms:created xsi:type="dcterms:W3CDTF">2021-12-22T07:42:59Z</dcterms:created>
  <dcterms:modified xsi:type="dcterms:W3CDTF">2021-12-22T07:43:40Z</dcterms:modified>
</cp:coreProperties>
</file>