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9314-649F-4DBD-9B3E-14F3EDDD6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A4931-C515-41F7-A711-2DFD2E8CE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45511-E1A3-4496-ABBA-3C320EDE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8498-3AA9-4BC8-AA67-BCA71099714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3CF79-0216-46FA-9A65-854097E7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8E99B-5EFF-4EB7-988A-EE4A5173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FB02-6E76-49F4-89E5-7232CF84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3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BBF9-A9EB-4380-961A-59E80BCA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F33DA-DBDD-4AEE-9246-1697C8F91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DB0CB-E8E8-48A6-954D-BE78369E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8498-3AA9-4BC8-AA67-BCA71099714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F7914-C1A5-4DD6-8100-C0C66CBA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34819-7F28-4332-99EA-11808250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FB02-6E76-49F4-89E5-7232CF84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6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62266-7E0F-4472-B7F7-EC651E117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D1217-ADD6-49DD-B784-4940EC080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E9236-54A3-4D97-A7A1-ADE3B36E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8498-3AA9-4BC8-AA67-BCA71099714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005DD-4415-4602-AF8F-AF169B31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7589B-942E-49CA-A57C-3BB61F97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FB02-6E76-49F4-89E5-7232CF84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5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99B2-C474-4004-A609-F88D28FB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E40D3-C3F8-4149-B882-D41500A90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A49A0-C865-43F9-8035-23F05A6C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8498-3AA9-4BC8-AA67-BCA71099714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EAF85-406A-492C-8CFC-03C928D1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C8D4E-69F3-4D43-800D-68107050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FB02-6E76-49F4-89E5-7232CF84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8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2BDFB-58E4-43B3-8C55-402A414C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83B52-9F84-449B-8319-1D7AB1951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DC84E-2E04-4736-863C-4AA230A7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8498-3AA9-4BC8-AA67-BCA71099714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18073-4852-49ED-8E70-A68F06E6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05957-3F82-4FDB-ADFE-7ACC8858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FB02-6E76-49F4-89E5-7232CF84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AC37-66BA-4154-9B6E-8E00CCA1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002C0-C01D-4BBF-8476-0E7D63D18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C1FAF-77ED-43E5-8135-D042AA8E7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DA88C-AE23-4FEC-8298-D16B23A2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8498-3AA9-4BC8-AA67-BCA71099714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C38FE-65D7-4191-AFA3-A0FCA2BD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F5E97-CBA1-4FAE-A0AA-528E0A2F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FB02-6E76-49F4-89E5-7232CF84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9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A250-A7BD-4FDA-A6C0-D0362956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94DB3-A020-46C8-8CC4-E631C817A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C1899-7FD3-45F6-BF63-CB8761EC7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AE211-6ECD-4126-AA73-B88CD069E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71A62-29C5-4EC2-842D-9569B88BE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C38D4-E4C2-47FE-AC8E-1050A55E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8498-3AA9-4BC8-AA67-BCA71099714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581E22-3D63-478A-AF8B-89A14B8C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BA1CB4-FE00-4B7F-9801-2CF2895F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FB02-6E76-49F4-89E5-7232CF84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0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C7E3-8F47-409B-AFEC-5AF2C909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5E1A1-A01F-4705-B021-81FBF74D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8498-3AA9-4BC8-AA67-BCA71099714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3E327-34EB-44A6-B659-16949B29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EDF90-358E-4E21-9BF1-25FF3A0F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FB02-6E76-49F4-89E5-7232CF84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3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D2BA6-CA55-48E5-9175-53551759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8498-3AA9-4BC8-AA67-BCA71099714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8B9CA-38D9-4FF0-81DB-FE23359A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F452D-61E9-4474-B396-BBC51E73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FB02-6E76-49F4-89E5-7232CF84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7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E587-23F8-441E-8667-FC60678C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5E74-1079-45EA-8B79-374D55E4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9B5F7-41F6-4122-AC59-B43F12036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FB32-2653-40F0-848A-C39D85C9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8498-3AA9-4BC8-AA67-BCA71099714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A1352-90B7-4C33-B69B-316880D9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DB144-9862-49F9-A7A0-ED128A75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FB02-6E76-49F4-89E5-7232CF84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6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D739-7D81-4488-9CAD-564F03497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806FD-174A-40BB-A2C7-B03CFC072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3C8C2-97A3-43AF-831E-9DDF83DCC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CCA32-417F-4C5E-BFA9-A4F14173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8498-3AA9-4BC8-AA67-BCA71099714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DE757-781A-401D-A407-B69CFE39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707E9-F40D-4312-B89E-620FE2ED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FB02-6E76-49F4-89E5-7232CF84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4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8001C-48F2-4BA3-9BFE-AF58C997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2FF6F-D94D-471D-B96D-09EE9D0D5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53F11-1F6C-40C1-8F40-0DB6287F0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F8498-3AA9-4BC8-AA67-BCA71099714D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F7F92-7A9F-482E-9BFD-F01214415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19C49-CB3A-47EE-A4A5-B6D592CC6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CFB02-6E76-49F4-89E5-7232CF84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5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A70E82-2CCE-4F83-8AB4-F69A41658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445895"/>
              </p:ext>
            </p:extLst>
          </p:nvPr>
        </p:nvGraphicFramePr>
        <p:xfrm>
          <a:off x="3060128" y="2054539"/>
          <a:ext cx="2288209" cy="268311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288209">
                  <a:extLst>
                    <a:ext uri="{9D8B030D-6E8A-4147-A177-3AD203B41FA5}">
                      <a16:colId xmlns:a16="http://schemas.microsoft.com/office/drawing/2014/main" val="2394092052"/>
                    </a:ext>
                  </a:extLst>
                </a:gridCol>
              </a:tblGrid>
              <a:tr h="397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2778"/>
                  </a:ext>
                </a:extLst>
              </a:tr>
              <a:tr h="1847211">
                <a:tc>
                  <a:txBody>
                    <a:bodyPr/>
                    <a:lstStyle/>
                    <a:p>
                      <a:r>
                        <a:rPr lang="en-US" dirty="0"/>
                        <a:t>id: int</a:t>
                      </a:r>
                    </a:p>
                    <a:p>
                      <a:r>
                        <a:rPr lang="en-US" dirty="0"/>
                        <a:t>firstName: varchar</a:t>
                      </a:r>
                    </a:p>
                    <a:p>
                      <a:r>
                        <a:rPr lang="en-US" dirty="0"/>
                        <a:t>lastName: varchar</a:t>
                      </a:r>
                    </a:p>
                    <a:p>
                      <a:r>
                        <a:rPr lang="en-US" dirty="0"/>
                        <a:t>class: varchar</a:t>
                      </a:r>
                    </a:p>
                    <a:p>
                      <a:r>
                        <a:rPr lang="en-US" dirty="0"/>
                        <a:t>phone: int</a:t>
                      </a:r>
                    </a:p>
                    <a:p>
                      <a:r>
                        <a:rPr lang="en-US" dirty="0"/>
                        <a:t>picture: varchar</a:t>
                      </a:r>
                    </a:p>
                    <a:p>
                      <a:r>
                        <a:rPr lang="en-US" dirty="0"/>
                        <a:t>gender: varchar</a:t>
                      </a:r>
                    </a:p>
                    <a:p>
                      <a:r>
                        <a:rPr lang="en-US" dirty="0" err="1"/>
                        <a:t>ngo</a:t>
                      </a:r>
                      <a:r>
                        <a:rPr lang="en-US" dirty="0"/>
                        <a:t>: 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3165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EC14E0-63F4-44A5-9185-10A65A7D5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256846"/>
              </p:ext>
            </p:extLst>
          </p:nvPr>
        </p:nvGraphicFramePr>
        <p:xfrm>
          <a:off x="8133542" y="2054539"/>
          <a:ext cx="2288209" cy="21031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288209">
                  <a:extLst>
                    <a:ext uri="{9D8B030D-6E8A-4147-A177-3AD203B41FA5}">
                      <a16:colId xmlns:a16="http://schemas.microsoft.com/office/drawing/2014/main" val="2394092052"/>
                    </a:ext>
                  </a:extLst>
                </a:gridCol>
              </a:tblGrid>
              <a:tr h="2742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12778"/>
                  </a:ext>
                </a:extLst>
              </a:tr>
              <a:tr h="1164167">
                <a:tc>
                  <a:txBody>
                    <a:bodyPr/>
                    <a:lstStyle/>
                    <a:p>
                      <a:r>
                        <a:rPr lang="en-US" dirty="0"/>
                        <a:t>id: int</a:t>
                      </a:r>
                    </a:p>
                    <a:p>
                      <a:r>
                        <a:rPr lang="en-US" dirty="0"/>
                        <a:t>username:  varchar</a:t>
                      </a:r>
                    </a:p>
                    <a:p>
                      <a:r>
                        <a:rPr lang="en-US" dirty="0"/>
                        <a:t>email:  varchar</a:t>
                      </a:r>
                    </a:p>
                    <a:p>
                      <a:r>
                        <a:rPr lang="en-US" dirty="0"/>
                        <a:t>password:  varchar</a:t>
                      </a:r>
                    </a:p>
                    <a:p>
                      <a:r>
                        <a:rPr lang="en-US" dirty="0"/>
                        <a:t>role: varchar</a:t>
                      </a:r>
                    </a:p>
                    <a:p>
                      <a:r>
                        <a:rPr lang="en-US" dirty="0"/>
                        <a:t>profile: 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3165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AF38C3D-E739-4776-8D67-8A43536F2D55}"/>
              </a:ext>
            </a:extLst>
          </p:cNvPr>
          <p:cNvSpPr txBox="1"/>
          <p:nvPr/>
        </p:nvSpPr>
        <p:spPr>
          <a:xfrm>
            <a:off x="4359965" y="357808"/>
            <a:ext cx="359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STUDENT AND USER TABLE</a:t>
            </a:r>
          </a:p>
        </p:txBody>
      </p:sp>
    </p:spTree>
    <p:extLst>
      <p:ext uri="{BB962C8B-B14F-4D97-AF65-F5344CB8AC3E}">
        <p14:creationId xmlns:p14="http://schemas.microsoft.com/office/powerpoint/2010/main" val="144160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48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Vun Yin</dc:creator>
  <cp:lastModifiedBy>CHANTHY THA</cp:lastModifiedBy>
  <cp:revision>5</cp:revision>
  <dcterms:created xsi:type="dcterms:W3CDTF">2021-12-15T13:54:53Z</dcterms:created>
  <dcterms:modified xsi:type="dcterms:W3CDTF">2021-12-18T04:42:12Z</dcterms:modified>
</cp:coreProperties>
</file>