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8">
            <a:extLst>
              <a:ext uri="{FF2B5EF4-FFF2-40B4-BE49-F238E27FC236}">
                <a16:creationId xmlns:a16="http://schemas.microsoft.com/office/drawing/2014/main" id="{FEC30D0E-E36F-4791-B959-E7F76032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82902"/>
              </p:ext>
            </p:extLst>
          </p:nvPr>
        </p:nvGraphicFramePr>
        <p:xfrm>
          <a:off x="628897" y="1662284"/>
          <a:ext cx="2646017" cy="240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6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214685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 </a:t>
                      </a:r>
                    </a:p>
                    <a:p>
                      <a:r>
                        <a:rPr lang="en-US" sz="1400" dirty="0"/>
                        <a:t>title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/>
                        <a:t>startAt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/>
                        <a:t>endAt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image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category_id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8B3DAF70-C21A-4783-8B92-CF9E9AC2E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77984"/>
              </p:ext>
            </p:extLst>
          </p:nvPr>
        </p:nvGraphicFramePr>
        <p:xfrm>
          <a:off x="7865165" y="2117756"/>
          <a:ext cx="2241828" cy="176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first _name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last_name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phone number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6A2A2671-F1BF-4464-90A6-C37FE386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0045"/>
              </p:ext>
            </p:extLst>
          </p:nvPr>
        </p:nvGraphicFramePr>
        <p:xfrm>
          <a:off x="4837048" y="4423342"/>
          <a:ext cx="1702903" cy="109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80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261823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288735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Join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733284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EBBEB26D-5773-4D6C-A8FE-449002903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5085"/>
              </p:ext>
            </p:extLst>
          </p:nvPr>
        </p:nvGraphicFramePr>
        <p:xfrm>
          <a:off x="4479238" y="960907"/>
          <a:ext cx="2241828" cy="94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285383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Category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583712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category-name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A8BEA7-C670-4680-A087-F8F2EE0141BE}"/>
              </a:ext>
            </a:extLst>
          </p:cNvPr>
          <p:cNvCxnSpPr>
            <a:cxnSpLocks/>
          </p:cNvCxnSpPr>
          <p:nvPr/>
        </p:nvCxnSpPr>
        <p:spPr>
          <a:xfrm>
            <a:off x="6493580" y="4572721"/>
            <a:ext cx="6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399F960-9BC7-49DF-8C2C-2F46803F5960}"/>
              </a:ext>
            </a:extLst>
          </p:cNvPr>
          <p:cNvCxnSpPr>
            <a:cxnSpLocks/>
          </p:cNvCxnSpPr>
          <p:nvPr/>
        </p:nvCxnSpPr>
        <p:spPr>
          <a:xfrm flipV="1">
            <a:off x="7156174" y="3187869"/>
            <a:ext cx="0" cy="138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C6E3825-3F64-496E-A600-797264DC0E51}"/>
              </a:ext>
            </a:extLst>
          </p:cNvPr>
          <p:cNvCxnSpPr>
            <a:cxnSpLocks/>
          </p:cNvCxnSpPr>
          <p:nvPr/>
        </p:nvCxnSpPr>
        <p:spPr>
          <a:xfrm>
            <a:off x="7156174" y="3195217"/>
            <a:ext cx="70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48424F2-59CB-4EB3-93AC-5D015191C9CD}"/>
              </a:ext>
            </a:extLst>
          </p:cNvPr>
          <p:cNvSpPr txBox="1"/>
          <p:nvPr/>
        </p:nvSpPr>
        <p:spPr>
          <a:xfrm>
            <a:off x="6490262" y="4388055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1845C8A-98F5-4FB0-A622-1D82CA6AC7B2}"/>
              </a:ext>
            </a:extLst>
          </p:cNvPr>
          <p:cNvCxnSpPr>
            <a:cxnSpLocks/>
          </p:cNvCxnSpPr>
          <p:nvPr/>
        </p:nvCxnSpPr>
        <p:spPr>
          <a:xfrm flipV="1">
            <a:off x="3901082" y="3187043"/>
            <a:ext cx="0" cy="135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9B04599-A1F5-47BF-B169-14B250BBB00E}"/>
              </a:ext>
            </a:extLst>
          </p:cNvPr>
          <p:cNvCxnSpPr>
            <a:cxnSpLocks/>
          </p:cNvCxnSpPr>
          <p:nvPr/>
        </p:nvCxnSpPr>
        <p:spPr>
          <a:xfrm>
            <a:off x="3892838" y="4545496"/>
            <a:ext cx="944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731C21-7011-4DC5-968D-82B32B3DD8C1}"/>
              </a:ext>
            </a:extLst>
          </p:cNvPr>
          <p:cNvCxnSpPr>
            <a:cxnSpLocks/>
          </p:cNvCxnSpPr>
          <p:nvPr/>
        </p:nvCxnSpPr>
        <p:spPr>
          <a:xfrm>
            <a:off x="3286547" y="3187869"/>
            <a:ext cx="60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57564A7-8D7D-4A22-8A58-EE1108E8B084}"/>
              </a:ext>
            </a:extLst>
          </p:cNvPr>
          <p:cNvSpPr txBox="1"/>
          <p:nvPr/>
        </p:nvSpPr>
        <p:spPr>
          <a:xfrm>
            <a:off x="4622799" y="4360830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BBE6A4-2272-4DA9-8D1C-21AD92DB5921}"/>
              </a:ext>
            </a:extLst>
          </p:cNvPr>
          <p:cNvSpPr txBox="1"/>
          <p:nvPr/>
        </p:nvSpPr>
        <p:spPr>
          <a:xfrm>
            <a:off x="4249526" y="894647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8CD604C-27F7-4240-A9CF-7B10D09AC360}"/>
              </a:ext>
            </a:extLst>
          </p:cNvPr>
          <p:cNvCxnSpPr>
            <a:cxnSpLocks/>
          </p:cNvCxnSpPr>
          <p:nvPr/>
        </p:nvCxnSpPr>
        <p:spPr>
          <a:xfrm flipV="1">
            <a:off x="1885134" y="1152940"/>
            <a:ext cx="0" cy="487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2ECC14-BCD9-4B6F-9805-C9E3B4254F72}"/>
              </a:ext>
            </a:extLst>
          </p:cNvPr>
          <p:cNvCxnSpPr>
            <a:cxnSpLocks/>
          </p:cNvCxnSpPr>
          <p:nvPr/>
        </p:nvCxnSpPr>
        <p:spPr>
          <a:xfrm>
            <a:off x="1885962" y="1139687"/>
            <a:ext cx="2580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95660B2-3B61-4B04-B26A-59B0D33EB14F}"/>
              </a:ext>
            </a:extLst>
          </p:cNvPr>
          <p:cNvSpPr txBox="1"/>
          <p:nvPr/>
        </p:nvSpPr>
        <p:spPr>
          <a:xfrm>
            <a:off x="1659424" y="1435213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6C250C-ED7B-424C-A4FD-BEDF7B0817F7}"/>
              </a:ext>
            </a:extLst>
          </p:cNvPr>
          <p:cNvCxnSpPr>
            <a:cxnSpLocks/>
            <a:endCxn id="133" idx="1"/>
          </p:cNvCxnSpPr>
          <p:nvPr/>
        </p:nvCxnSpPr>
        <p:spPr>
          <a:xfrm flipH="1" flipV="1">
            <a:off x="3286547" y="2289490"/>
            <a:ext cx="4578620" cy="1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4DAC869-C80C-42C5-9B99-50733C77C6B7}"/>
              </a:ext>
            </a:extLst>
          </p:cNvPr>
          <p:cNvSpPr txBox="1"/>
          <p:nvPr/>
        </p:nvSpPr>
        <p:spPr>
          <a:xfrm>
            <a:off x="7596802" y="2925367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575703-595A-42EC-BBB4-046CAA3FC199}"/>
              </a:ext>
            </a:extLst>
          </p:cNvPr>
          <p:cNvSpPr txBox="1"/>
          <p:nvPr/>
        </p:nvSpPr>
        <p:spPr>
          <a:xfrm>
            <a:off x="3253318" y="2925367"/>
            <a:ext cx="46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B6F577-C346-4A85-B81F-7377AFEA0B19}"/>
              </a:ext>
            </a:extLst>
          </p:cNvPr>
          <p:cNvSpPr txBox="1"/>
          <p:nvPr/>
        </p:nvSpPr>
        <p:spPr>
          <a:xfrm>
            <a:off x="3286547" y="2104824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6AD204-D7A6-429A-8031-9E7C1069306F}"/>
              </a:ext>
            </a:extLst>
          </p:cNvPr>
          <p:cNvSpPr txBox="1"/>
          <p:nvPr/>
        </p:nvSpPr>
        <p:spPr>
          <a:xfrm>
            <a:off x="7632417" y="2059353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24B03EFC-6246-4A16-A49A-244B092F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26534"/>
              </p:ext>
            </p:extLst>
          </p:nvPr>
        </p:nvGraphicFramePr>
        <p:xfrm>
          <a:off x="886686" y="4765362"/>
          <a:ext cx="199689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29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479666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00115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        Location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588765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 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event_id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D8E84B2-B1E8-4CDA-A4C3-F4F1DB28836E}"/>
              </a:ext>
            </a:extLst>
          </p:cNvPr>
          <p:cNvCxnSpPr>
            <a:cxnSpLocks/>
          </p:cNvCxnSpPr>
          <p:nvPr/>
        </p:nvCxnSpPr>
        <p:spPr>
          <a:xfrm flipV="1">
            <a:off x="1885134" y="4097868"/>
            <a:ext cx="0" cy="65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88171DA-8416-4D82-871B-E8BF5BEE5D4E}"/>
              </a:ext>
            </a:extLst>
          </p:cNvPr>
          <p:cNvSpPr txBox="1"/>
          <p:nvPr/>
        </p:nvSpPr>
        <p:spPr>
          <a:xfrm>
            <a:off x="1600202" y="4537322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41B16A-4C15-42FD-B511-711EAFCDA402}"/>
              </a:ext>
            </a:extLst>
          </p:cNvPr>
          <p:cNvSpPr txBox="1"/>
          <p:nvPr/>
        </p:nvSpPr>
        <p:spPr>
          <a:xfrm>
            <a:off x="1659424" y="3983846"/>
            <a:ext cx="767859" cy="3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Vicheka Lo</cp:lastModifiedBy>
  <cp:revision>4</cp:revision>
  <dcterms:created xsi:type="dcterms:W3CDTF">2021-11-24T17:28:46Z</dcterms:created>
  <dcterms:modified xsi:type="dcterms:W3CDTF">2021-11-26T02:51:06Z</dcterms:modified>
</cp:coreProperties>
</file>