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EBC5-975B-4037-837A-C21D7BC7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A5D4A-5CEC-492C-872A-5B7686BB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8444-76B9-4E1F-B3E3-AD66FF0D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7664-9EBC-447D-96BB-20C109E8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417C-CE6A-41DE-B2ED-33150829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4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E3EC-065D-4537-81A6-F4149E9E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5A7CA-1D8C-4037-90D9-600EA914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595F-C382-4656-B33A-7C4A47DB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4547-AB7A-4917-8CED-D7135F4F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07C22-2F28-456C-B3F9-08F1DF9D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BC428-3C53-4483-AFBE-975F17A81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7C16-78E7-4483-9F68-2B067D81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2EE4-3536-47F3-A78C-168E5F0F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05DE-FC2A-41BC-9A45-BC4D038D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1690-D532-4564-BF34-39709406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3864-9716-4B22-B743-4D7B14F0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B825-E29D-4AFC-9B29-5661D7F2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B879-3ECB-405F-BF55-D24A0290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C893-162F-4733-8BFA-84F6079B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A176-7AFC-4530-818E-AC8EFEF6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1100-1B55-47B6-8095-6AF8C959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C44BE-BD82-46CF-BFB3-7FB918E4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3F9C-846C-441C-9E60-388A24CC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7DAD-77F6-4753-BCAD-8DD3894F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B240-1350-468B-86A0-8F54422E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DA64-64DB-417D-8A6C-6D1DC7A6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886C-0CF3-488B-BCAC-306B8E676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86FC1-7348-4AA8-B012-7EFE15CDB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4B19-EB0E-4055-80B0-863E0FB5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087DF-CDFC-42F7-99A8-7632FA85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B305A-8F29-49EB-A307-CBF24F0E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09F0-ADFC-4E66-AEA7-BA22826D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1F5F-2F10-4CC5-A382-0736B95B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F5135-5E2E-4ACC-8888-747E3EB7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32F7E-64E8-45D2-B1E4-DC951CE55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61351-C9A4-4867-8B40-423CF25ED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13C5D-E946-4BC1-8D8F-EA79246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07398-CFD0-4375-98DD-5BBA5D98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6FAB3-777A-47BA-9F46-7CC5EE1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11B6-F69E-4010-B924-D1AC0750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545B1-06E9-4D3E-A49D-0E48AFB0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2EE9-AD82-415B-90BA-9134F54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5304D-6E36-4DDC-8915-F2109D96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088B7-BA18-4EFB-BA89-2EDCA11B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08773-DD89-40F7-BEB4-8CFEC8A4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645F7-A3BD-425C-A25E-3AD7274A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006-F55E-42C3-9F7B-4C34B5F3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6FD4-E0E5-4FD8-B83D-DB25A81C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718E8-E9E1-4AE7-BE52-A4F6664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86AB-12A4-4A65-AE8D-2D1444E1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E520E-8355-430F-BFD7-F950336B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E289-B47B-4862-B77A-6C56669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4535-58E0-430F-9EF1-2B1EA3B5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7EFC7-760E-4407-8372-D4BC6B31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C279B-609B-47FD-8897-3BB95E443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96364-876E-4047-BDF9-49ABB5D9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DC7F5-8488-4AE7-8505-88C8E8AC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EF0C-7DD4-4331-B247-5ABEAF8A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EFD5D-2CE2-4C13-AA5A-73F7BA2F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842C7-DF95-491F-90EE-4A0EE867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BC3B-ED0D-41BF-8487-5C2A3EC67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8B58-F3D7-40E7-8E57-41C8C65D45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87DD-7A30-4C0B-843C-2039B08A5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9C0B-92C4-43A9-80B2-082703195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19FAE4-4C43-457F-867A-B3286E1A5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74"/>
            <a:ext cx="12192000" cy="67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0C7CF-6DA7-4C46-8FD6-95898C79E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74"/>
            <a:ext cx="12192000" cy="67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8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Lyden Chai</dc:creator>
  <cp:lastModifiedBy>Lyden Chai</cp:lastModifiedBy>
  <cp:revision>2</cp:revision>
  <dcterms:created xsi:type="dcterms:W3CDTF">2021-11-25T15:17:23Z</dcterms:created>
  <dcterms:modified xsi:type="dcterms:W3CDTF">2021-11-26T04:26:13Z</dcterms:modified>
</cp:coreProperties>
</file>