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2F9F186-6061-470D-830B-A21DA9AC9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66989"/>
              </p:ext>
            </p:extLst>
          </p:nvPr>
        </p:nvGraphicFramePr>
        <p:xfrm>
          <a:off x="4874071" y="2413201"/>
          <a:ext cx="2957964" cy="198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15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2399949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first _name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last_name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email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password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confirm_password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/>
                        <a:t>phone number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7</cp:revision>
  <dcterms:created xsi:type="dcterms:W3CDTF">2021-11-24T17:28:46Z</dcterms:created>
  <dcterms:modified xsi:type="dcterms:W3CDTF">2021-11-27T10:03:02Z</dcterms:modified>
</cp:coreProperties>
</file>