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2F9F186-6061-470D-830B-A21DA9AC9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06626"/>
              </p:ext>
            </p:extLst>
          </p:nvPr>
        </p:nvGraphicFramePr>
        <p:xfrm>
          <a:off x="4171706" y="2386697"/>
          <a:ext cx="2241828" cy="176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7">
                  <a:extLst>
                    <a:ext uri="{9D8B030D-6E8A-4147-A177-3AD203B41FA5}">
                      <a16:colId xmlns:a16="http://schemas.microsoft.com/office/drawing/2014/main" val="3052149917"/>
                    </a:ext>
                  </a:extLst>
                </a:gridCol>
                <a:gridCol w="1818911">
                  <a:extLst>
                    <a:ext uri="{9D8B030D-6E8A-4147-A177-3AD203B41FA5}">
                      <a16:colId xmlns:a16="http://schemas.microsoft.com/office/drawing/2014/main" val="849940379"/>
                    </a:ext>
                  </a:extLst>
                </a:gridCol>
              </a:tblGrid>
              <a:tr h="39554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0705"/>
                  </a:ext>
                </a:extLst>
              </a:tr>
              <a:tr h="39554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first _name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last_name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email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  <a:p>
                      <a:r>
                        <a:rPr lang="en-US" sz="1400" dirty="0"/>
                        <a:t>password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  <a:p>
                      <a:r>
                        <a:rPr lang="en-US" sz="1400" dirty="0"/>
                        <a:t>phone number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4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Vicheka Lo</cp:lastModifiedBy>
  <cp:revision>5</cp:revision>
  <dcterms:created xsi:type="dcterms:W3CDTF">2021-11-24T17:28:46Z</dcterms:created>
  <dcterms:modified xsi:type="dcterms:W3CDTF">2021-11-26T03:49:36Z</dcterms:modified>
</cp:coreProperties>
</file>