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04FC-F736-44BF-A517-FED038AD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D2B85-1C7C-4584-8762-D3FDD26C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B20C-FC8E-4EBD-ABE8-36DB929D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1CF5-17FE-4E9D-B836-ADDDE12D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B113-4B15-4E91-8A8A-1E8A3221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E11B-A97E-4CEE-AFA2-3B4B419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B281-8A3F-4F13-96C6-AC197403D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9EEE-A6C4-4DC5-A758-36DFA34E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D75B-6F1E-4BD1-8FBD-13E2E23C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E8C1-80D8-4C1E-A855-A7583373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07108-B4C8-4933-8901-F9352FCD2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F96-AD7D-4A1F-B919-DACEC2CD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8D22-08B5-4718-8430-BCF9DB2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E258-93D2-4E53-A276-57EED93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2669-EC41-4D46-890D-DB227AE1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D665-616C-4D1E-9625-408CF99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FAB6-82BC-4AE1-A519-09648B64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4CC1-935A-44BF-B7D2-3AFFA9F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40E-A07B-4620-9F1B-F020F539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F410-D0F8-4A8C-AB2A-D010508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7CAD-A8CA-4A18-BA30-C9CADE0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3C87-1C6C-4BAC-8281-87D733C1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6E2B-B245-4613-8B26-8A5FEBF9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6CCF-0B00-4831-A1B3-06B77A1C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32F0-8557-4A5C-8AD7-2EEA6D01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E9B-9F1D-4B02-8D9B-3F196A8D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5F6D-63BC-4537-A727-36E937E23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7EAC-1A52-4BEE-81A8-15FD0A5A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3096-E316-478E-823C-DC981894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F08E-E31D-4F15-B8BD-BAE09F20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2FF85-951E-4874-A966-E12A4263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2A25-20F7-4D57-9818-C888B0CB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70B-74EC-4402-944B-E37A7B96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65B59-C840-464A-9226-D01CAABD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0FDE-5E0A-4E46-95B9-17F021F0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A6FFB-20E3-49CC-9BB2-57F8A9C97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A898B-FD41-4A46-B4DA-BFE90EF3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F4E61-4877-4DB4-B979-F4AD4394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E19CC-3CDF-4EDF-A636-A58E666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E265-853D-4D19-9C6A-A18206D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5AA28-8D21-4B5B-AE09-96221EFF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83D7-18DA-4A4B-B376-EA9D2B3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CB404-F394-4D53-8261-F9AC4D91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3527-DEAD-4008-9C9B-8B09FC1F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D260E-9103-4C79-B13B-7A48AA6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5670-ECFE-4F91-9F7B-2E3F0B4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9A9-68C7-4A33-9A42-679A6F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746F-B855-411B-83BF-8C21F7C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F9F9-EB17-4206-890C-E8A6C9A8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F33B2-1565-4166-BF56-01218A65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EBF9-DE47-443E-9232-B7A9B836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B23A-F7BA-4DC4-9CB0-7413A3D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091-571A-4E10-8C4B-6521674F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64E6-285D-48E9-A64C-F0136DCB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5638-8F0A-4DE1-8445-A9CC8470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19E3-7A2D-42A4-B4DD-150D695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91B1-6641-434B-9592-73BC9369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A949-590C-489F-BC11-3B1185B9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7AC61-03E9-4866-818D-ABE0D63C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3EEC-264F-4A0F-AD99-74CCFF7A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40D0-F7B5-44FD-ABE2-D86B9916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1053-9735-4359-AC24-64E074D9015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A6C0-5D31-4EAE-8519-F5893E8CB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77D6-CEA0-4067-831A-1CA522F47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CDE76-C4E5-4CE0-BAA6-9C69C697F86F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ADE2D0A2-4761-4B34-A1CC-7D0F8CE8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AE32441-C6FC-4A0A-AC25-CCDD723A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A640F-240E-40C0-8665-9857765E51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F67B4-5026-4D68-BB15-EFAECC1D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EA457-FD2B-4167-A5EE-15886981AB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E650E-E255-4B11-B4E5-D7FC61461090}"/>
              </a:ext>
            </a:extLst>
          </p:cNvPr>
          <p:cNvSpPr txBox="1"/>
          <p:nvPr/>
        </p:nvSpPr>
        <p:spPr>
          <a:xfrm>
            <a:off x="3350524" y="232012"/>
            <a:ext cx="568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Update Component Diagram Sign-Up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CC93-299A-40B6-892D-FE31A2B7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22" y="1484247"/>
            <a:ext cx="4663634" cy="4231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4D2695-9FD7-4462-B7B5-F645025B6B55}"/>
              </a:ext>
            </a:extLst>
          </p:cNvPr>
          <p:cNvSpPr txBox="1"/>
          <p:nvPr/>
        </p:nvSpPr>
        <p:spPr>
          <a:xfrm>
            <a:off x="6134061" y="3251567"/>
            <a:ext cx="150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&lt;Sign-up&gt;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14F0881-3B1D-473C-9CE1-B9055E179ABA}"/>
              </a:ext>
            </a:extLst>
          </p:cNvPr>
          <p:cNvSpPr/>
          <p:nvPr/>
        </p:nvSpPr>
        <p:spPr>
          <a:xfrm>
            <a:off x="7345774" y="2335882"/>
            <a:ext cx="577755" cy="223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F2698-E1B7-4BE6-B667-4361BED0F3D6}"/>
              </a:ext>
            </a:extLst>
          </p:cNvPr>
          <p:cNvSpPr txBox="1"/>
          <p:nvPr/>
        </p:nvSpPr>
        <p:spPr>
          <a:xfrm>
            <a:off x="852662" y="314239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B358F-43D3-4D8E-9A70-C732165E5B65}"/>
              </a:ext>
            </a:extLst>
          </p:cNvPr>
          <p:cNvSpPr txBox="1"/>
          <p:nvPr/>
        </p:nvSpPr>
        <p:spPr>
          <a:xfrm>
            <a:off x="961180" y="3429000"/>
            <a:ext cx="6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A9665A-8B26-49AC-884B-2B025288C05C}"/>
              </a:ext>
            </a:extLst>
          </p:cNvPr>
          <p:cNvSpPr/>
          <p:nvPr/>
        </p:nvSpPr>
        <p:spPr>
          <a:xfrm rot="10800000">
            <a:off x="2599559" y="3327063"/>
            <a:ext cx="630475" cy="324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5FF668-8559-41EC-B77C-425C2D727363}"/>
              </a:ext>
            </a:extLst>
          </p:cNvPr>
          <p:cNvSpPr/>
          <p:nvPr/>
        </p:nvSpPr>
        <p:spPr>
          <a:xfrm>
            <a:off x="264049" y="3059668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E558AF-2B24-4B31-AE91-C99D32815392}"/>
              </a:ext>
            </a:extLst>
          </p:cNvPr>
          <p:cNvSpPr/>
          <p:nvPr/>
        </p:nvSpPr>
        <p:spPr>
          <a:xfrm>
            <a:off x="3574406" y="304654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B2B7E-C359-4094-8C28-1B3F139D832F}"/>
              </a:ext>
            </a:extLst>
          </p:cNvPr>
          <p:cNvCxnSpPr/>
          <p:nvPr/>
        </p:nvCxnSpPr>
        <p:spPr>
          <a:xfrm>
            <a:off x="6096000" y="900752"/>
            <a:ext cx="0" cy="59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D4FF8-E908-41EE-9F29-13BDF04D2F96}"/>
              </a:ext>
            </a:extLst>
          </p:cNvPr>
          <p:cNvSpPr txBox="1"/>
          <p:nvPr/>
        </p:nvSpPr>
        <p:spPr>
          <a:xfrm>
            <a:off x="4003188" y="3142397"/>
            <a:ext cx="11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&lt;sign-up&gt;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717D2-C53C-4373-B5D6-56AB0DE17F4C}"/>
              </a:ext>
            </a:extLst>
          </p:cNvPr>
          <p:cNvSpPr txBox="1"/>
          <p:nvPr/>
        </p:nvSpPr>
        <p:spPr>
          <a:xfrm>
            <a:off x="2615643" y="2957731"/>
            <a:ext cx="7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178393CC-2855-4AF6-80FF-C946D85AF1EB}"/>
              </a:ext>
            </a:extLst>
          </p:cNvPr>
          <p:cNvSpPr txBox="1"/>
          <p:nvPr/>
        </p:nvSpPr>
        <p:spPr>
          <a:xfrm>
            <a:off x="442145" y="4393710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Phone number is nullable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095BEF-0ED0-49CF-8928-1A685BEF9D60}"/>
              </a:ext>
            </a:extLst>
          </p:cNvPr>
          <p:cNvSpPr/>
          <p:nvPr/>
        </p:nvSpPr>
        <p:spPr>
          <a:xfrm>
            <a:off x="307468" y="4332234"/>
            <a:ext cx="5258074" cy="130959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6711" y="3629055"/>
            <a:ext cx="115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4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0CDE68-A60E-4765-926D-EF95EEDCA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8" t="5559" r="7324" b="6800"/>
          <a:stretch/>
        </p:blipFill>
        <p:spPr>
          <a:xfrm>
            <a:off x="7455461" y="1463521"/>
            <a:ext cx="4736539" cy="4178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CB6CC-C51F-40CE-9CD9-C36A0A3350A4}"/>
              </a:ext>
            </a:extLst>
          </p:cNvPr>
          <p:cNvSpPr txBox="1"/>
          <p:nvPr/>
        </p:nvSpPr>
        <p:spPr>
          <a:xfrm>
            <a:off x="852662" y="314239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42AE1-E4A4-4C85-B86A-13B781F6EBCD}"/>
              </a:ext>
            </a:extLst>
          </p:cNvPr>
          <p:cNvSpPr txBox="1"/>
          <p:nvPr/>
        </p:nvSpPr>
        <p:spPr>
          <a:xfrm>
            <a:off x="961180" y="3429000"/>
            <a:ext cx="6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7795DB-EB2A-4001-BDF8-BB62AE644E14}"/>
              </a:ext>
            </a:extLst>
          </p:cNvPr>
          <p:cNvSpPr/>
          <p:nvPr/>
        </p:nvSpPr>
        <p:spPr>
          <a:xfrm rot="10800000">
            <a:off x="2599559" y="3327063"/>
            <a:ext cx="630475" cy="324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9C92C-3033-4507-8447-45472F406ECD}"/>
              </a:ext>
            </a:extLst>
          </p:cNvPr>
          <p:cNvSpPr/>
          <p:nvPr/>
        </p:nvSpPr>
        <p:spPr>
          <a:xfrm>
            <a:off x="264049" y="3059668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CB3184-B5EB-4C62-A1F9-7D88A0681922}"/>
              </a:ext>
            </a:extLst>
          </p:cNvPr>
          <p:cNvSpPr/>
          <p:nvPr/>
        </p:nvSpPr>
        <p:spPr>
          <a:xfrm>
            <a:off x="3574406" y="304654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26102-5DA8-45FE-AAA6-53595A3507A5}"/>
              </a:ext>
            </a:extLst>
          </p:cNvPr>
          <p:cNvSpPr txBox="1"/>
          <p:nvPr/>
        </p:nvSpPr>
        <p:spPr>
          <a:xfrm>
            <a:off x="4003188" y="3142397"/>
            <a:ext cx="11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&lt;sign-in&gt;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9516B-9B16-446F-9899-A782F498AF38}"/>
              </a:ext>
            </a:extLst>
          </p:cNvPr>
          <p:cNvSpPr txBox="1"/>
          <p:nvPr/>
        </p:nvSpPr>
        <p:spPr>
          <a:xfrm>
            <a:off x="2615643" y="2957731"/>
            <a:ext cx="7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0BC4A2-8BCF-49B5-8619-A236EE7003D3}"/>
              </a:ext>
            </a:extLst>
          </p:cNvPr>
          <p:cNvCxnSpPr/>
          <p:nvPr/>
        </p:nvCxnSpPr>
        <p:spPr>
          <a:xfrm>
            <a:off x="6096000" y="900752"/>
            <a:ext cx="0" cy="59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1E6B6-4F8D-410C-AAD6-B01DDD4AD15F}"/>
              </a:ext>
            </a:extLst>
          </p:cNvPr>
          <p:cNvSpPr txBox="1"/>
          <p:nvPr/>
        </p:nvSpPr>
        <p:spPr>
          <a:xfrm>
            <a:off x="3350524" y="232012"/>
            <a:ext cx="568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Update Component Diagram Sign-In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44CCF-CE67-43F8-AAF3-68B0771BA989}"/>
              </a:ext>
            </a:extLst>
          </p:cNvPr>
          <p:cNvSpPr txBox="1"/>
          <p:nvPr/>
        </p:nvSpPr>
        <p:spPr>
          <a:xfrm>
            <a:off x="6136944" y="3251567"/>
            <a:ext cx="150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&lt;Sign-in&gt;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AEC5B5-AA0A-4438-8A14-38E804B507E8}"/>
              </a:ext>
            </a:extLst>
          </p:cNvPr>
          <p:cNvSpPr/>
          <p:nvPr/>
        </p:nvSpPr>
        <p:spPr>
          <a:xfrm>
            <a:off x="7250238" y="2335882"/>
            <a:ext cx="577755" cy="223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CEE826D-9BF6-4219-ABEC-F4596765F64E}"/>
              </a:ext>
            </a:extLst>
          </p:cNvPr>
          <p:cNvSpPr txBox="1"/>
          <p:nvPr/>
        </p:nvSpPr>
        <p:spPr>
          <a:xfrm>
            <a:off x="425218" y="4377094"/>
            <a:ext cx="510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We don’t check the username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2DD5C9-989A-4AD8-9B38-0100CEB46E36}"/>
              </a:ext>
            </a:extLst>
          </p:cNvPr>
          <p:cNvSpPr/>
          <p:nvPr/>
        </p:nvSpPr>
        <p:spPr>
          <a:xfrm>
            <a:off x="307468" y="4312693"/>
            <a:ext cx="5258074" cy="132913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6374" y="3613666"/>
            <a:ext cx="8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DELL</cp:lastModifiedBy>
  <cp:revision>4</cp:revision>
  <dcterms:created xsi:type="dcterms:W3CDTF">2021-11-28T13:24:28Z</dcterms:created>
  <dcterms:modified xsi:type="dcterms:W3CDTF">2021-11-28T14:26:04Z</dcterms:modified>
</cp:coreProperties>
</file>