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04FC-F736-44BF-A517-FED038AD5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D2B85-1C7C-4584-8762-D3FDD26C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B20C-FC8E-4EBD-ABE8-36DB929D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1CF5-17FE-4E9D-B836-ADDDE12D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B113-4B15-4E91-8A8A-1E8A3221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E11B-A97E-4CEE-AFA2-3B4B419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B281-8A3F-4F13-96C6-AC197403D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89EEE-A6C4-4DC5-A758-36DFA34E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D75B-6F1E-4BD1-8FBD-13E2E23C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E8C1-80D8-4C1E-A855-A7583373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07108-B4C8-4933-8901-F9352FCD2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F96-AD7D-4A1F-B919-DACEC2CDC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28D22-08B5-4718-8430-BCF9DB22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E258-93D2-4E53-A276-57EED93C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42669-EC41-4D46-890D-DB227AE1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D665-616C-4D1E-9625-408CF99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FAB6-82BC-4AE1-A519-09648B64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4CC1-935A-44BF-B7D2-3AFFA9F8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840E-A07B-4620-9F1B-F020F539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EF410-D0F8-4A8C-AB2A-D0105082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7CAD-A8CA-4A18-BA30-C9CADE0F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53C87-1C6C-4BAC-8281-87D733C1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6E2B-B245-4613-8B26-8A5FEBF9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6CCF-0B00-4831-A1B3-06B77A1C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32F0-8557-4A5C-8AD7-2EEA6D01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BE9B-9F1D-4B02-8D9B-3F196A8D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5F6D-63BC-4537-A727-36E937E23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C7EAC-1A52-4BEE-81A8-15FD0A5A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93096-E316-478E-823C-DC981894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5F08E-E31D-4F15-B8BD-BAE09F20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2FF85-951E-4874-A966-E12A4263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2A25-20F7-4D57-9818-C888B0CB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4070B-74EC-4402-944B-E37A7B96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65B59-C840-464A-9226-D01CAABD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E0FDE-5E0A-4E46-95B9-17F021F0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A6FFB-20E3-49CC-9BB2-57F8A9C97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A898B-FD41-4A46-B4DA-BFE90EF3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F4E61-4877-4DB4-B979-F4AD4394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E19CC-3CDF-4EDF-A636-A58E6665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E265-853D-4D19-9C6A-A18206D2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5AA28-8D21-4B5B-AE09-96221EFF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D83D7-18DA-4A4B-B376-EA9D2B32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CB404-F394-4D53-8261-F9AC4D91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73527-DEAD-4008-9C9B-8B09FC1F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D260E-9103-4C79-B13B-7A48AA6D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5670-ECFE-4F91-9F7B-2E3F0B4B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9A9-68C7-4A33-9A42-679A6F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746F-B855-411B-83BF-8C21F7C3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F9F9-EB17-4206-890C-E8A6C9A84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F33B2-1565-4166-BF56-01218A65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8EBF9-DE47-443E-9232-B7A9B836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B23A-F7BA-4DC4-9CB0-7413A3D7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1091-571A-4E10-8C4B-6521674F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864E6-285D-48E9-A64C-F0136DCBA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F5638-8F0A-4DE1-8445-A9CC8470C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19E3-7A2D-42A4-B4DD-150D6953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C91B1-6641-434B-9592-73BC9369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A949-590C-489F-BC11-3B1185B9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7AC61-03E9-4866-818D-ABE0D63C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3EEC-264F-4A0F-AD99-74CCFF7A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40D0-F7B5-44FD-ABE2-D86B99160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1053-9735-4359-AC24-64E074D9015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A6C0-5D31-4EAE-8519-F5893E8CB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77D6-CEA0-4067-831A-1CA522F47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DA4E-36A4-4805-BCDF-B38FA25D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CDE76-C4E5-4CE0-BAA6-9C69C697F86F}"/>
              </a:ext>
            </a:extLst>
          </p:cNvPr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5" name="Picture 2" descr="https://s-media-cache-ak0.pinimg.com/736x/e2/53/23/e25323eb116ab44d2320ec1566b18b44.jpg">
            <a:extLst>
              <a:ext uri="{FF2B5EF4-FFF2-40B4-BE49-F238E27FC236}">
                <a16:creationId xmlns:a16="http://schemas.microsoft.com/office/drawing/2014/main" id="{ADE2D0A2-4761-4B34-A1CC-7D0F8CE8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>
            <a:extLst>
              <a:ext uri="{FF2B5EF4-FFF2-40B4-BE49-F238E27FC236}">
                <a16:creationId xmlns:a16="http://schemas.microsoft.com/office/drawing/2014/main" id="{7AE32441-C6FC-4A0A-AC25-CCDD723AC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A640F-240E-40C0-8665-9857765E51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F67B4-5026-4D68-BB15-EFAECC1D12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EA457-FD2B-4167-A5EE-15886981AB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6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4E650E-E255-4B11-B4E5-D7FC61461090}"/>
              </a:ext>
            </a:extLst>
          </p:cNvPr>
          <p:cNvSpPr txBox="1"/>
          <p:nvPr/>
        </p:nvSpPr>
        <p:spPr>
          <a:xfrm>
            <a:off x="3350524" y="232012"/>
            <a:ext cx="568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Update Component Diagram Sign-Up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D2695-9FD7-4462-B7B5-F645025B6B55}"/>
              </a:ext>
            </a:extLst>
          </p:cNvPr>
          <p:cNvSpPr txBox="1"/>
          <p:nvPr/>
        </p:nvSpPr>
        <p:spPr>
          <a:xfrm>
            <a:off x="6134061" y="3251567"/>
            <a:ext cx="150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</a:rPr>
              <a:t>&lt;Sign-up&gt;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14F0881-3B1D-473C-9CE1-B9055E179ABA}"/>
              </a:ext>
            </a:extLst>
          </p:cNvPr>
          <p:cNvSpPr/>
          <p:nvPr/>
        </p:nvSpPr>
        <p:spPr>
          <a:xfrm>
            <a:off x="7345774" y="2335882"/>
            <a:ext cx="577755" cy="2231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F2698-E1B7-4BE6-B667-4361BED0F3D6}"/>
              </a:ext>
            </a:extLst>
          </p:cNvPr>
          <p:cNvSpPr txBox="1"/>
          <p:nvPr/>
        </p:nvSpPr>
        <p:spPr>
          <a:xfrm>
            <a:off x="852662" y="3142397"/>
            <a:ext cx="90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&lt;App&gt;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B358F-43D3-4D8E-9A70-C732165E5B65}"/>
              </a:ext>
            </a:extLst>
          </p:cNvPr>
          <p:cNvSpPr txBox="1"/>
          <p:nvPr/>
        </p:nvSpPr>
        <p:spPr>
          <a:xfrm>
            <a:off x="961180" y="3429000"/>
            <a:ext cx="6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4A9665A-8B26-49AC-884B-2B025288C05C}"/>
              </a:ext>
            </a:extLst>
          </p:cNvPr>
          <p:cNvSpPr/>
          <p:nvPr/>
        </p:nvSpPr>
        <p:spPr>
          <a:xfrm rot="10800000">
            <a:off x="2599559" y="3327063"/>
            <a:ext cx="630475" cy="3246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5FF668-8559-41EC-B77C-425C2D727363}"/>
              </a:ext>
            </a:extLst>
          </p:cNvPr>
          <p:cNvSpPr/>
          <p:nvPr/>
        </p:nvSpPr>
        <p:spPr>
          <a:xfrm>
            <a:off x="264049" y="3059668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E558AF-2B24-4B31-AE91-C99D32815392}"/>
              </a:ext>
            </a:extLst>
          </p:cNvPr>
          <p:cNvSpPr/>
          <p:nvPr/>
        </p:nvSpPr>
        <p:spPr>
          <a:xfrm>
            <a:off x="3574406" y="3046542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BB2B7E-C359-4094-8C28-1B3F139D832F}"/>
              </a:ext>
            </a:extLst>
          </p:cNvPr>
          <p:cNvCxnSpPr/>
          <p:nvPr/>
        </p:nvCxnSpPr>
        <p:spPr>
          <a:xfrm>
            <a:off x="6096000" y="900752"/>
            <a:ext cx="0" cy="595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D4FF8-E908-41EE-9F29-13BDF04D2F96}"/>
              </a:ext>
            </a:extLst>
          </p:cNvPr>
          <p:cNvSpPr txBox="1"/>
          <p:nvPr/>
        </p:nvSpPr>
        <p:spPr>
          <a:xfrm>
            <a:off x="4003188" y="3142397"/>
            <a:ext cx="11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&lt;sign-up&gt;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7717D2-C53C-4373-B5D6-56AB0DE17F4C}"/>
              </a:ext>
            </a:extLst>
          </p:cNvPr>
          <p:cNvSpPr txBox="1"/>
          <p:nvPr/>
        </p:nvSpPr>
        <p:spPr>
          <a:xfrm>
            <a:off x="2615643" y="2957731"/>
            <a:ext cx="7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178393CC-2855-4AF6-80FF-C946D85AF1EB}"/>
              </a:ext>
            </a:extLst>
          </p:cNvPr>
          <p:cNvSpPr txBox="1"/>
          <p:nvPr/>
        </p:nvSpPr>
        <p:spPr>
          <a:xfrm>
            <a:off x="531402" y="4492015"/>
            <a:ext cx="431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Password must be greater than 8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Password must be validated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Email must be availible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095BEF-0ED0-49CF-8928-1A685BEF9D60}"/>
              </a:ext>
            </a:extLst>
          </p:cNvPr>
          <p:cNvSpPr/>
          <p:nvPr/>
        </p:nvSpPr>
        <p:spPr>
          <a:xfrm>
            <a:off x="307468" y="4332234"/>
            <a:ext cx="5258074" cy="1309592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9FF4C-4FB9-47D5-8AAB-25C7EDAA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331" y="1795950"/>
            <a:ext cx="4115201" cy="37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4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ACB6CC-C51F-40CE-9CD9-C36A0A3350A4}"/>
              </a:ext>
            </a:extLst>
          </p:cNvPr>
          <p:cNvSpPr txBox="1"/>
          <p:nvPr/>
        </p:nvSpPr>
        <p:spPr>
          <a:xfrm>
            <a:off x="852662" y="3142397"/>
            <a:ext cx="90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&lt;App&gt;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42AE1-E4A4-4C85-B86A-13B781F6EBCD}"/>
              </a:ext>
            </a:extLst>
          </p:cNvPr>
          <p:cNvSpPr txBox="1"/>
          <p:nvPr/>
        </p:nvSpPr>
        <p:spPr>
          <a:xfrm>
            <a:off x="961180" y="3429000"/>
            <a:ext cx="6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A7795DB-EB2A-4001-BDF8-BB62AE644E14}"/>
              </a:ext>
            </a:extLst>
          </p:cNvPr>
          <p:cNvSpPr/>
          <p:nvPr/>
        </p:nvSpPr>
        <p:spPr>
          <a:xfrm rot="10800000">
            <a:off x="2599559" y="3327063"/>
            <a:ext cx="630475" cy="3246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79C92C-3033-4507-8447-45472F406ECD}"/>
              </a:ext>
            </a:extLst>
          </p:cNvPr>
          <p:cNvSpPr/>
          <p:nvPr/>
        </p:nvSpPr>
        <p:spPr>
          <a:xfrm>
            <a:off x="264049" y="3059668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CB3184-B5EB-4C62-A1F9-7D88A0681922}"/>
              </a:ext>
            </a:extLst>
          </p:cNvPr>
          <p:cNvSpPr/>
          <p:nvPr/>
        </p:nvSpPr>
        <p:spPr>
          <a:xfrm>
            <a:off x="3574406" y="3046542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26102-5DA8-45FE-AAA6-53595A3507A5}"/>
              </a:ext>
            </a:extLst>
          </p:cNvPr>
          <p:cNvSpPr txBox="1"/>
          <p:nvPr/>
        </p:nvSpPr>
        <p:spPr>
          <a:xfrm>
            <a:off x="4003188" y="3142397"/>
            <a:ext cx="11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&lt;sign-in&gt;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9516B-9B16-446F-9899-A782F498AF38}"/>
              </a:ext>
            </a:extLst>
          </p:cNvPr>
          <p:cNvSpPr txBox="1"/>
          <p:nvPr/>
        </p:nvSpPr>
        <p:spPr>
          <a:xfrm>
            <a:off x="2615643" y="2957731"/>
            <a:ext cx="7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0BC4A2-8BCF-49B5-8619-A236EE7003D3}"/>
              </a:ext>
            </a:extLst>
          </p:cNvPr>
          <p:cNvCxnSpPr/>
          <p:nvPr/>
        </p:nvCxnSpPr>
        <p:spPr>
          <a:xfrm>
            <a:off x="6096000" y="900752"/>
            <a:ext cx="0" cy="595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31E6B6-4F8D-410C-AAD6-B01DDD4AD15F}"/>
              </a:ext>
            </a:extLst>
          </p:cNvPr>
          <p:cNvSpPr txBox="1"/>
          <p:nvPr/>
        </p:nvSpPr>
        <p:spPr>
          <a:xfrm>
            <a:off x="3350524" y="232012"/>
            <a:ext cx="568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Update Component Diagram Sign-In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B44CCF-CE67-43F8-AAF3-68B0771BA989}"/>
              </a:ext>
            </a:extLst>
          </p:cNvPr>
          <p:cNvSpPr txBox="1"/>
          <p:nvPr/>
        </p:nvSpPr>
        <p:spPr>
          <a:xfrm>
            <a:off x="6136944" y="3251567"/>
            <a:ext cx="150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</a:rPr>
              <a:t>&lt;Sign-in&gt;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4AEC5B5-AA0A-4438-8A14-38E804B507E8}"/>
              </a:ext>
            </a:extLst>
          </p:cNvPr>
          <p:cNvSpPr/>
          <p:nvPr/>
        </p:nvSpPr>
        <p:spPr>
          <a:xfrm>
            <a:off x="7250238" y="2335882"/>
            <a:ext cx="577755" cy="2231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2CEE826D-9BF6-4219-ABEC-F4596765F64E}"/>
              </a:ext>
            </a:extLst>
          </p:cNvPr>
          <p:cNvSpPr txBox="1"/>
          <p:nvPr/>
        </p:nvSpPr>
        <p:spPr>
          <a:xfrm>
            <a:off x="458230" y="4459348"/>
            <a:ext cx="510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2DD5C9-989A-4AD8-9B38-0100CEB46E36}"/>
              </a:ext>
            </a:extLst>
          </p:cNvPr>
          <p:cNvSpPr/>
          <p:nvPr/>
        </p:nvSpPr>
        <p:spPr>
          <a:xfrm>
            <a:off x="307468" y="4312693"/>
            <a:ext cx="5258074" cy="132913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6F2EF-096D-4884-89F6-D319B538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97" y="1608760"/>
            <a:ext cx="4500971" cy="40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7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Lyden Chai</dc:creator>
  <cp:lastModifiedBy>Lyden Chai</cp:lastModifiedBy>
  <cp:revision>5</cp:revision>
  <dcterms:created xsi:type="dcterms:W3CDTF">2021-11-28T13:24:28Z</dcterms:created>
  <dcterms:modified xsi:type="dcterms:W3CDTF">2021-11-29T02:46:31Z</dcterms:modified>
</cp:coreProperties>
</file>