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AFB7-AA9C-4B04-9B8F-1152097CF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03FE-8716-4F89-BC86-13CDA1094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90CA-217B-4336-BA09-F35FE3AB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8A1B-845E-4F7C-9C0A-B34E3C53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3A0A-8FBD-4E17-A6F6-6876E38C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4BD0-E592-4FD2-AC22-32AE2EF8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A9F9D-C733-43A7-BDAC-840B49D52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44CE-995D-404A-9E14-5CE496F2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C17A-2DEB-4773-9777-83D723EF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E135-05A4-41AD-A24A-6BFC7017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A683-833D-4F73-88E8-A2E3A445E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A40C5-590C-4FBD-BBD4-32B77464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D29E0-E9B0-42A1-8616-38CE4670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C5EF-10FB-47C2-B2CC-7661150F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B685-F86A-4808-B533-A0960C53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1526-5D22-410F-933B-FC0EA3E4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787E-D4A5-4B57-8AC1-E0C32002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93B1-6825-4A2C-B491-CBBF4AF3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CABC-836D-47FC-BD87-567038D8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5EFA1-B59C-4502-B207-5FA1B9B8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BC6-57F9-42E2-9163-0437A6F4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6D70C-C071-4678-87EE-D77123CCE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1E28-4EEC-4992-9C97-C7674407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E499-9D76-4659-8365-DBCAA04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ACF9-FBFB-4D80-836E-0806FFAE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C339-3D56-4AF4-AF00-F22DC0F4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62BE-2C67-4B93-8959-C4E3C3C53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6F111-0185-447C-998A-AE67BECD0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9524F-6926-4AED-A5ED-4B2265B4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D23F-968D-4583-9626-50DBBE9E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DF270-CE35-4408-85F5-AD1A9BC8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3069-5E97-4543-B1EE-89D2718D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639B-2DA4-493F-8700-02FAAC33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1B4D-D137-4FA6-910B-DBE06FAE7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FD7A4-F099-4D11-B829-515F97318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AB14B-28CD-4720-A1DF-E758F915B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895C4-58E0-496C-804F-F3B624C2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A77BF-57A0-4440-8188-83E854AE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37EF7-12D0-49A1-B3AF-B5193F30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4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CB7D-B492-4ADC-9111-445D1C6B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ED3CE-2BFA-4687-89E9-1212C187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8948D-EDEF-4CB2-85E7-70ED55FE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A5A46-24FB-408E-B0C0-8DF58D95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5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842BB-46D9-46C5-9BF8-51DA8C55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DA4C9-7CD5-4D09-B5DA-54D437D3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A83E7-1706-4F36-BEFE-B69A6C2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7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7EDA-1224-45B0-8910-56E8A515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1DEA-215C-4223-A420-89CAA6B1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ED6D1-DBEA-4712-B64B-4826FFAD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DDB1-622D-4394-8065-4500DA36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1B81C-FA8F-4ABC-A112-DEF6563F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47AB-E449-47AD-81FB-BA28C5A3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8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BEC8-9381-4C58-B51C-B8477E7C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2C1EB-3E69-4C70-806F-BF72C56CF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DBB4E-DF3A-4488-BB85-229FDCD4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D916-4AC9-4529-943F-36F3A42C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14A-5B16-4524-9A3A-8D581C89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EBCCA-E774-4770-B1F6-FBBF546A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7ACA2-F9FA-49C6-8FD4-2533A55B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5CBD8-365E-48B0-A91F-35468E71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D32E-D101-4D38-84CE-6B054E67C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7DF9-D3D5-4031-9114-DA44706FE3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8BE80-6360-4CF6-AE68-B60D4B7BB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B3291-902F-4B9D-9B7E-C799F749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18CF-8921-4170-B271-556C50F1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AE59D-3955-4AD0-AB42-7A2D857F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74"/>
            <a:ext cx="12192000" cy="67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Lyden Chai</dc:creator>
  <cp:lastModifiedBy>Lyden Chai</cp:lastModifiedBy>
  <cp:revision>1</cp:revision>
  <dcterms:created xsi:type="dcterms:W3CDTF">2021-11-26T04:40:31Z</dcterms:created>
  <dcterms:modified xsi:type="dcterms:W3CDTF">2021-11-26T04:44:44Z</dcterms:modified>
</cp:coreProperties>
</file>