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FE4D5-3297-4F83-8F7F-A66D12345EB6}"/>
              </a:ext>
            </a:extLst>
          </p:cNvPr>
          <p:cNvSpPr/>
          <p:nvPr/>
        </p:nvSpPr>
        <p:spPr>
          <a:xfrm>
            <a:off x="1089993" y="1001460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FC5776-9789-4CA5-9697-8A39A3825854}"/>
              </a:ext>
            </a:extLst>
          </p:cNvPr>
          <p:cNvSpPr/>
          <p:nvPr/>
        </p:nvSpPr>
        <p:spPr>
          <a:xfrm>
            <a:off x="1603512" y="408762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E2FB31-9699-4FC5-9BD8-4E944A1B4EA3}"/>
              </a:ext>
            </a:extLst>
          </p:cNvPr>
          <p:cNvSpPr/>
          <p:nvPr/>
        </p:nvSpPr>
        <p:spPr>
          <a:xfrm>
            <a:off x="2650434" y="2429271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D8AC4-6FDE-45D6-B079-F4FA13BCE3B4}"/>
              </a:ext>
            </a:extLst>
          </p:cNvPr>
          <p:cNvSpPr txBox="1"/>
          <p:nvPr/>
        </p:nvSpPr>
        <p:spPr>
          <a:xfrm>
            <a:off x="1603512" y="4175430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5410-A02A-4E3D-8160-C2DD19BD057F}"/>
              </a:ext>
            </a:extLst>
          </p:cNvPr>
          <p:cNvSpPr txBox="1"/>
          <p:nvPr/>
        </p:nvSpPr>
        <p:spPr>
          <a:xfrm>
            <a:off x="1618669" y="1187639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926C8-D028-4BB1-B318-DF2F6667F8EF}"/>
              </a:ext>
            </a:extLst>
          </p:cNvPr>
          <p:cNvSpPr txBox="1"/>
          <p:nvPr/>
        </p:nvSpPr>
        <p:spPr>
          <a:xfrm>
            <a:off x="4995240" y="2784727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D0947D-AB3B-4EF0-9FFD-46D433B2D290}"/>
              </a:ext>
            </a:extLst>
          </p:cNvPr>
          <p:cNvSpPr/>
          <p:nvPr/>
        </p:nvSpPr>
        <p:spPr>
          <a:xfrm>
            <a:off x="8042052" y="4034617"/>
            <a:ext cx="1991139" cy="7326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E343B-1C5F-4BF9-AA5A-7211D685E99B}"/>
              </a:ext>
            </a:extLst>
          </p:cNvPr>
          <p:cNvSpPr txBox="1"/>
          <p:nvPr/>
        </p:nvSpPr>
        <p:spPr>
          <a:xfrm>
            <a:off x="8358812" y="412242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63D849-7CE0-49B6-8025-A44503BBD686}"/>
              </a:ext>
            </a:extLst>
          </p:cNvPr>
          <p:cNvSpPr/>
          <p:nvPr/>
        </p:nvSpPr>
        <p:spPr>
          <a:xfrm>
            <a:off x="4641573" y="1001460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37A04-EEAF-41DD-9A13-668D51A9A560}"/>
              </a:ext>
            </a:extLst>
          </p:cNvPr>
          <p:cNvSpPr txBox="1"/>
          <p:nvPr/>
        </p:nvSpPr>
        <p:spPr>
          <a:xfrm>
            <a:off x="4793891" y="1034098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&lt;Navigation&gt;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0A24D6-6827-4C99-9D91-A77D9F15952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37143" y="1678370"/>
            <a:ext cx="0" cy="75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4309F-2F30-4AB3-BAE5-EBCE490866F8}"/>
              </a:ext>
            </a:extLst>
          </p:cNvPr>
          <p:cNvCxnSpPr>
            <a:cxnSpLocks/>
          </p:cNvCxnSpPr>
          <p:nvPr/>
        </p:nvCxnSpPr>
        <p:spPr>
          <a:xfrm>
            <a:off x="2671320" y="3429000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9B1C9F-193C-46E5-ADA1-C15035571659}"/>
              </a:ext>
            </a:extLst>
          </p:cNvPr>
          <p:cNvCxnSpPr>
            <a:cxnSpLocks/>
          </p:cNvCxnSpPr>
          <p:nvPr/>
        </p:nvCxnSpPr>
        <p:spPr>
          <a:xfrm>
            <a:off x="9090628" y="3429000"/>
            <a:ext cx="0" cy="559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7F7A0E-3321-49FC-BC8C-E6951A5AA12E}"/>
              </a:ext>
            </a:extLst>
          </p:cNvPr>
          <p:cNvSpPr txBox="1"/>
          <p:nvPr/>
        </p:nvSpPr>
        <p:spPr>
          <a:xfrm>
            <a:off x="2623929" y="3490580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/my-event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EE896-117B-46FD-BEE2-024F90D26F17}"/>
              </a:ext>
            </a:extLst>
          </p:cNvPr>
          <p:cNvSpPr txBox="1"/>
          <p:nvPr/>
        </p:nvSpPr>
        <p:spPr>
          <a:xfrm>
            <a:off x="9022896" y="3429000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/category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5D82C2-2A8A-45EF-9022-59C46CB91208}"/>
              </a:ext>
            </a:extLst>
          </p:cNvPr>
          <p:cNvSpPr/>
          <p:nvPr/>
        </p:nvSpPr>
        <p:spPr>
          <a:xfrm>
            <a:off x="2623929" y="13402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66A6E-C727-4224-A23C-B3B3F55B728B}"/>
              </a:ext>
            </a:extLst>
          </p:cNvPr>
          <p:cNvSpPr txBox="1"/>
          <p:nvPr/>
        </p:nvSpPr>
        <p:spPr>
          <a:xfrm>
            <a:off x="2527428" y="1043066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941B5-48C2-4952-912B-F6B0570D972E}"/>
              </a:ext>
            </a:extLst>
          </p:cNvPr>
          <p:cNvSpPr txBox="1"/>
          <p:nvPr/>
        </p:nvSpPr>
        <p:spPr>
          <a:xfrm>
            <a:off x="2527428" y="1623423"/>
            <a:ext cx="211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  <a:p>
            <a:r>
              <a:rPr lang="en-US" sz="1600" dirty="0"/>
              <a:t>category-info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5513C9C-A932-49FA-85D1-0FC6461D9801}"/>
              </a:ext>
            </a:extLst>
          </p:cNvPr>
          <p:cNvSpPr/>
          <p:nvPr/>
        </p:nvSpPr>
        <p:spPr>
          <a:xfrm>
            <a:off x="7450043" y="42380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DE77F-13EC-44BD-AD8E-1DF008202D92}"/>
              </a:ext>
            </a:extLst>
          </p:cNvPr>
          <p:cNvSpPr txBox="1"/>
          <p:nvPr/>
        </p:nvSpPr>
        <p:spPr>
          <a:xfrm>
            <a:off x="7416932" y="3989899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EC3FA-4AC2-45E9-8E91-97A542BC29B5}"/>
              </a:ext>
            </a:extLst>
          </p:cNvPr>
          <p:cNvSpPr txBox="1"/>
          <p:nvPr/>
        </p:nvSpPr>
        <p:spPr>
          <a:xfrm>
            <a:off x="7057269" y="4498523"/>
            <a:ext cx="130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F03172-CE48-4D87-9C53-3BBAF63D3C9A}"/>
              </a:ext>
            </a:extLst>
          </p:cNvPr>
          <p:cNvCxnSpPr>
            <a:cxnSpLocks/>
          </p:cNvCxnSpPr>
          <p:nvPr/>
        </p:nvCxnSpPr>
        <p:spPr>
          <a:xfrm>
            <a:off x="5829298" y="3490580"/>
            <a:ext cx="0" cy="4983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CC66C4-2EAD-4D0E-A94F-9F37CF9C6CA1}"/>
              </a:ext>
            </a:extLst>
          </p:cNvPr>
          <p:cNvSpPr txBox="1"/>
          <p:nvPr/>
        </p:nvSpPr>
        <p:spPr>
          <a:xfrm>
            <a:off x="5833582" y="3478737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/event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05C123-39B9-4985-9117-441BADD134B8}"/>
              </a:ext>
            </a:extLst>
          </p:cNvPr>
          <p:cNvSpPr/>
          <p:nvPr/>
        </p:nvSpPr>
        <p:spPr>
          <a:xfrm>
            <a:off x="5008511" y="4003470"/>
            <a:ext cx="1991139" cy="8336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30B2E-F501-4EDF-8D2F-4BABA7DA1813}"/>
              </a:ext>
            </a:extLst>
          </p:cNvPr>
          <p:cNvSpPr txBox="1"/>
          <p:nvPr/>
        </p:nvSpPr>
        <p:spPr>
          <a:xfrm>
            <a:off x="5059703" y="4091278"/>
            <a:ext cx="181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&lt;event-view&gt;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20A30A-72EC-4DA3-A234-C920D511C68A}"/>
              </a:ext>
            </a:extLst>
          </p:cNvPr>
          <p:cNvSpPr txBox="1"/>
          <p:nvPr/>
        </p:nvSpPr>
        <p:spPr>
          <a:xfrm>
            <a:off x="3753401" y="451398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AB6D45E-D882-4BB8-909A-532092820E9E}"/>
              </a:ext>
            </a:extLst>
          </p:cNvPr>
          <p:cNvSpPr/>
          <p:nvPr/>
        </p:nvSpPr>
        <p:spPr>
          <a:xfrm>
            <a:off x="4181270" y="425158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AE494E-E56C-47D3-B072-EB90BCC73D52}"/>
              </a:ext>
            </a:extLst>
          </p:cNvPr>
          <p:cNvSpPr txBox="1"/>
          <p:nvPr/>
        </p:nvSpPr>
        <p:spPr>
          <a:xfrm>
            <a:off x="4148159" y="400347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48B9C-074E-491B-A77D-C75303DE4A62}"/>
              </a:ext>
            </a:extLst>
          </p:cNvPr>
          <p:cNvSpPr txBox="1"/>
          <p:nvPr/>
        </p:nvSpPr>
        <p:spPr>
          <a:xfrm>
            <a:off x="5607069" y="1678370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path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2161B5-5530-4A40-951E-15CDBCC7460B}"/>
              </a:ext>
            </a:extLst>
          </p:cNvPr>
          <p:cNvSpPr/>
          <p:nvPr/>
        </p:nvSpPr>
        <p:spPr>
          <a:xfrm>
            <a:off x="1603512" y="5557849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09090E-6408-4768-8683-85A75ACBD9DD}"/>
              </a:ext>
            </a:extLst>
          </p:cNvPr>
          <p:cNvSpPr txBox="1"/>
          <p:nvPr/>
        </p:nvSpPr>
        <p:spPr>
          <a:xfrm>
            <a:off x="1603512" y="5645657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909367-1E57-4289-A2F5-AFF9438F792E}"/>
              </a:ext>
            </a:extLst>
          </p:cNvPr>
          <p:cNvSpPr/>
          <p:nvPr/>
        </p:nvSpPr>
        <p:spPr>
          <a:xfrm>
            <a:off x="4970135" y="5531360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15F134-7185-48E7-9F95-C6F93D10CD06}"/>
              </a:ext>
            </a:extLst>
          </p:cNvPr>
          <p:cNvSpPr txBox="1"/>
          <p:nvPr/>
        </p:nvSpPr>
        <p:spPr>
          <a:xfrm>
            <a:off x="4970135" y="5619168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6628DCB-9F64-4949-AD49-FA00BC3AB05E}"/>
              </a:ext>
            </a:extLst>
          </p:cNvPr>
          <p:cNvSpPr/>
          <p:nvPr/>
        </p:nvSpPr>
        <p:spPr>
          <a:xfrm>
            <a:off x="8055304" y="5494606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DAED8E-5C96-4A35-888B-7597896C4C57}"/>
              </a:ext>
            </a:extLst>
          </p:cNvPr>
          <p:cNvSpPr txBox="1"/>
          <p:nvPr/>
        </p:nvSpPr>
        <p:spPr>
          <a:xfrm>
            <a:off x="8177886" y="5583589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D8ACF3-70D5-4999-ABDF-C8979E0DA937}"/>
              </a:ext>
            </a:extLst>
          </p:cNvPr>
          <p:cNvCxnSpPr>
            <a:cxnSpLocks/>
          </p:cNvCxnSpPr>
          <p:nvPr/>
        </p:nvCxnSpPr>
        <p:spPr>
          <a:xfrm>
            <a:off x="2521809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A8BA4B-9D08-4044-BF6B-715F7B15B46B}"/>
              </a:ext>
            </a:extLst>
          </p:cNvPr>
          <p:cNvCxnSpPr>
            <a:cxnSpLocks/>
          </p:cNvCxnSpPr>
          <p:nvPr/>
        </p:nvCxnSpPr>
        <p:spPr>
          <a:xfrm>
            <a:off x="6086644" y="485253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74A93-9077-4644-ACE9-7A47E061B9D1}"/>
              </a:ext>
            </a:extLst>
          </p:cNvPr>
          <p:cNvCxnSpPr>
            <a:cxnSpLocks/>
          </p:cNvCxnSpPr>
          <p:nvPr/>
        </p:nvCxnSpPr>
        <p:spPr>
          <a:xfrm>
            <a:off x="9161148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1E7CF8-5523-4293-BD37-05F46ED92F56}"/>
              </a:ext>
            </a:extLst>
          </p:cNvPr>
          <p:cNvSpPr txBox="1"/>
          <p:nvPr/>
        </p:nvSpPr>
        <p:spPr>
          <a:xfrm>
            <a:off x="1660238" y="5111026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FDF64B-A6B5-4BA7-BD42-6F043348FB6D}"/>
              </a:ext>
            </a:extLst>
          </p:cNvPr>
          <p:cNvSpPr txBox="1"/>
          <p:nvPr/>
        </p:nvSpPr>
        <p:spPr>
          <a:xfrm>
            <a:off x="2578221" y="5095637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E97D08-FB87-4484-8807-E6A3853EB362}"/>
              </a:ext>
            </a:extLst>
          </p:cNvPr>
          <p:cNvSpPr txBox="1"/>
          <p:nvPr/>
        </p:nvSpPr>
        <p:spPr>
          <a:xfrm>
            <a:off x="5302624" y="5072173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4552D9-F659-46FA-BE65-21E1003D3D45}"/>
              </a:ext>
            </a:extLst>
          </p:cNvPr>
          <p:cNvSpPr txBox="1"/>
          <p:nvPr/>
        </p:nvSpPr>
        <p:spPr>
          <a:xfrm>
            <a:off x="6060420" y="5056784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428507-1808-489A-8E2C-3FFB7BB922A1}"/>
              </a:ext>
            </a:extLst>
          </p:cNvPr>
          <p:cNvSpPr txBox="1"/>
          <p:nvPr/>
        </p:nvSpPr>
        <p:spPr>
          <a:xfrm>
            <a:off x="8403352" y="50566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A527F7-22F1-4068-9E39-F31279AFF5AD}"/>
              </a:ext>
            </a:extLst>
          </p:cNvPr>
          <p:cNvSpPr txBox="1"/>
          <p:nvPr/>
        </p:nvSpPr>
        <p:spPr>
          <a:xfrm>
            <a:off x="3343516" y="17651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Update Component Diagram Menu</a:t>
            </a:r>
          </a:p>
        </p:txBody>
      </p:sp>
    </p:spTree>
    <p:extLst>
      <p:ext uri="{BB962C8B-B14F-4D97-AF65-F5344CB8AC3E}">
        <p14:creationId xmlns:p14="http://schemas.microsoft.com/office/powerpoint/2010/main" val="8494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Lyden Chai</cp:lastModifiedBy>
  <cp:revision>3</cp:revision>
  <dcterms:created xsi:type="dcterms:W3CDTF">2021-11-24T17:28:46Z</dcterms:created>
  <dcterms:modified xsi:type="dcterms:W3CDTF">2021-11-28T12:15:46Z</dcterms:modified>
</cp:coreProperties>
</file>