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404E-90BE-4520-A0D5-71B96AFE8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93452-7F67-4E2A-BCA9-CA372CE03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F59C-108B-4247-AE18-D3D45AE1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A9D3C-7ABA-43C8-AEC6-B5009DB0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5965-AC97-40AF-AF17-2E80FA6B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9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30A6-AAD9-4104-AD9A-7DC2F56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9F9E1-2435-4B85-A2AB-C2CB303C3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41DF-F287-47F2-AF1F-8F0FB29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DE58-C8F6-417B-984C-348EB6C7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6C7-97D5-452D-9020-60EAAE35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34F5F-A9CB-43B2-B361-6F81818A0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FC25F-6D88-4EC7-88FB-1282B657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EDFD-54FA-46BA-9924-BEDBEEAD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1563-0BBB-42BF-8292-98D45CF8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312B-E451-4FD3-957C-93538CB9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33D7-EA44-409D-8037-57DB3F96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C650-ADC6-4927-A1FC-284340DF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89EE-30BD-416C-ADC7-9CFAF82B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260D-A844-4653-8788-B27A0064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81FE-1AC4-4F8E-9C14-126D1C6E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D1EA-4C52-4A6E-AB1F-A0A5AA40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C85D-4AE4-4879-8D16-A2BB4713E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B002-B883-444B-88A7-0D2B50E6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7790-3B5E-4003-A796-F6064256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44B1-2E0B-4A13-A7E5-DAC381EF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22D1-B735-44AD-AF29-DC1E30C4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57C2-0CF3-423D-A314-134335841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A30CA-7872-4359-B4E3-27207C00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CE01F-4DDE-492D-B71E-B8B35714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C7BC8-6EF9-4655-9C47-DAE6F2CD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20296-D071-413F-B1A3-4CA75828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279B-17E1-4F22-8CB2-9C20C777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A4C77-4F6F-4B40-81A0-8B10A8044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5E13C-3389-4F2A-BDE2-DB3018A4A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19D80-A0CB-401E-87C0-34C2DCF02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D9C43-1E6F-4C66-B3C8-15B2B1B30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E38E-99FC-4998-B536-9111AB1D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BD7D2-4E1B-43D5-956B-9C5D226B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4BFE1-40CA-46BD-80DD-5FDCEEA0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97AE-A765-405B-8D7D-1FE57B97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9FB78-4248-4F34-BD1D-CC24FEAB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9821A-2632-47EE-81C1-B9D66141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5AA03-E5F1-4971-9010-76044881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4B0A5-4AF0-4A80-B8D7-6A31DD3D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988D2-8E65-4868-89CD-7FC0E596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8F182-11EC-4DE3-A1F4-D6C4786D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3636-AFD0-4757-A5B5-47EA85FB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4B6A-85FD-49A3-BFD3-83D955EE2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28B9E-BCF5-4178-9B3A-2E033CCC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4A99C-9D8F-4D9F-89C3-9B18D456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A36F3-4370-4426-8627-FB038108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4D204-FA9E-4301-B6B8-2D7790AF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1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26E7-8075-41AC-AA23-B97CF2F3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3794D-B5A1-416E-AAF9-B79B517B4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027B0-277C-4AE2-B824-4CF8A70F8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66ABF-5AED-4A87-9A2C-710451FC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AC63-E324-4EE9-AAAF-2710860A7A1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2D520-4AA2-47CE-A6B4-65029E23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4F622-0BB2-47A9-8E55-98385BF9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96A44-7903-4929-B3DC-D5214342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09CC4-51C3-47E9-BD43-CF0B8730C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D32F-ADFB-4468-B5D2-57959ADFC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AC63-E324-4EE9-AAAF-2710860A7A1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2AC34-2792-4251-9014-AC6CADC14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D288-E793-4A47-8864-E16187DB9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4C84-43F9-45BE-89F7-CF7B2276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7BF1B1F-54A8-4EBA-A8EE-7FD4F2051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44032"/>
              </p:ext>
            </p:extLst>
          </p:nvPr>
        </p:nvGraphicFramePr>
        <p:xfrm>
          <a:off x="649651" y="3356419"/>
          <a:ext cx="2646017" cy="2407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66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2146851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Event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 </a:t>
                      </a:r>
                    </a:p>
                    <a:p>
                      <a:r>
                        <a:rPr lang="en-US" sz="1400" dirty="0"/>
                        <a:t>title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 err="1"/>
                        <a:t>startAt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 err="1"/>
                        <a:t>endAt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city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string</a:t>
                      </a:r>
                    </a:p>
                    <a:p>
                      <a:r>
                        <a:rPr lang="en-US" sz="1400" dirty="0"/>
                        <a:t>description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/>
                        <a:t>image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 </a:t>
                      </a:r>
                    </a:p>
                    <a:p>
                      <a:r>
                        <a:rPr lang="en-US" sz="1400" dirty="0" err="1"/>
                        <a:t>user_id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/>
                        <a:t>category_id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E1D6F6-ED6A-4EE3-9FF6-FA95AADBC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93113"/>
              </p:ext>
            </p:extLst>
          </p:nvPr>
        </p:nvGraphicFramePr>
        <p:xfrm>
          <a:off x="5269099" y="3798497"/>
          <a:ext cx="2241828" cy="134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7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818911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username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string</a:t>
                      </a:r>
                    </a:p>
                    <a:p>
                      <a:r>
                        <a:rPr lang="en-US" sz="1400" dirty="0"/>
                        <a:t>email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/>
                        <a:t>password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2D6A4C-097D-44FF-BD1C-14042E90A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19297"/>
              </p:ext>
            </p:extLst>
          </p:nvPr>
        </p:nvGraphicFramePr>
        <p:xfrm>
          <a:off x="5610638" y="1175901"/>
          <a:ext cx="1702903" cy="109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80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261823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288735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Join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733284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r>
                        <a:rPr lang="en-US" sz="1400" dirty="0" err="1"/>
                        <a:t>Fk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Fk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user_id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event_id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133243-185F-4B50-9D70-C421B871B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0802"/>
              </p:ext>
            </p:extLst>
          </p:nvPr>
        </p:nvGraphicFramePr>
        <p:xfrm>
          <a:off x="851745" y="1232540"/>
          <a:ext cx="2241828" cy="94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7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818911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285383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Category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583712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/>
                        <a:t>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9380025-A394-4118-9935-5F2B197EF3D2}"/>
              </a:ext>
            </a:extLst>
          </p:cNvPr>
          <p:cNvSpPr txBox="1"/>
          <p:nvPr/>
        </p:nvSpPr>
        <p:spPr>
          <a:xfrm>
            <a:off x="6099314" y="2213241"/>
            <a:ext cx="97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B8D18A-A890-4C56-8F99-F47E38AE9054}"/>
              </a:ext>
            </a:extLst>
          </p:cNvPr>
          <p:cNvSpPr txBox="1"/>
          <p:nvPr/>
        </p:nvSpPr>
        <p:spPr>
          <a:xfrm>
            <a:off x="1631666" y="2118103"/>
            <a:ext cx="97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BD761A-0467-44FE-A3FA-0100E62C309C}"/>
              </a:ext>
            </a:extLst>
          </p:cNvPr>
          <p:cNvCxnSpPr>
            <a:cxnSpLocks/>
          </p:cNvCxnSpPr>
          <p:nvPr/>
        </p:nvCxnSpPr>
        <p:spPr>
          <a:xfrm flipV="1">
            <a:off x="1826518" y="2213241"/>
            <a:ext cx="0" cy="11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5EE771-B350-4C6F-AD38-A49D58FC7BFF}"/>
              </a:ext>
            </a:extLst>
          </p:cNvPr>
          <p:cNvCxnSpPr>
            <a:cxnSpLocks/>
          </p:cNvCxnSpPr>
          <p:nvPr/>
        </p:nvCxnSpPr>
        <p:spPr>
          <a:xfrm>
            <a:off x="4345747" y="2096836"/>
            <a:ext cx="1252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E3236DD-3B9A-4FDD-B484-92251973C1C6}"/>
              </a:ext>
            </a:extLst>
          </p:cNvPr>
          <p:cNvSpPr txBox="1"/>
          <p:nvPr/>
        </p:nvSpPr>
        <p:spPr>
          <a:xfrm>
            <a:off x="1566975" y="3182663"/>
            <a:ext cx="97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62B470-01CE-4982-B740-44A1AA77B487}"/>
              </a:ext>
            </a:extLst>
          </p:cNvPr>
          <p:cNvSpPr txBox="1"/>
          <p:nvPr/>
        </p:nvSpPr>
        <p:spPr>
          <a:xfrm>
            <a:off x="3223161" y="3301169"/>
            <a:ext cx="46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A5D203-33B6-48BB-BDDB-14F724A45EBC}"/>
              </a:ext>
            </a:extLst>
          </p:cNvPr>
          <p:cNvSpPr txBox="1"/>
          <p:nvPr/>
        </p:nvSpPr>
        <p:spPr>
          <a:xfrm>
            <a:off x="6120355" y="3551995"/>
            <a:ext cx="97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9E94F5-8495-4394-A44E-58F814F9C44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390013" y="2271991"/>
            <a:ext cx="0" cy="1526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55E45B-5AC6-4DC3-9AF5-D8945EA63AF7}"/>
              </a:ext>
            </a:extLst>
          </p:cNvPr>
          <p:cNvCxnSpPr>
            <a:cxnSpLocks/>
          </p:cNvCxnSpPr>
          <p:nvPr/>
        </p:nvCxnSpPr>
        <p:spPr>
          <a:xfrm flipH="1">
            <a:off x="3295668" y="3551995"/>
            <a:ext cx="105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3AE940-2F8A-48CB-A8F0-E45244EEE466}"/>
              </a:ext>
            </a:extLst>
          </p:cNvPr>
          <p:cNvCxnSpPr>
            <a:cxnSpLocks/>
          </p:cNvCxnSpPr>
          <p:nvPr/>
        </p:nvCxnSpPr>
        <p:spPr>
          <a:xfrm flipV="1">
            <a:off x="4345748" y="2115256"/>
            <a:ext cx="0" cy="144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5603F01-04BD-461C-8B3A-BE23CE4A7C0B}"/>
              </a:ext>
            </a:extLst>
          </p:cNvPr>
          <p:cNvSpPr txBox="1"/>
          <p:nvPr/>
        </p:nvSpPr>
        <p:spPr>
          <a:xfrm>
            <a:off x="5412660" y="1912170"/>
            <a:ext cx="97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3028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66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Vicheka Lo</dc:creator>
  <cp:lastModifiedBy>Vicheka Lo</cp:lastModifiedBy>
  <cp:revision>9</cp:revision>
  <dcterms:created xsi:type="dcterms:W3CDTF">2021-11-25T14:23:03Z</dcterms:created>
  <dcterms:modified xsi:type="dcterms:W3CDTF">2021-12-01T04:00:25Z</dcterms:modified>
</cp:coreProperties>
</file>