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AEBC5-975B-4037-837A-C21D7BC73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A5D4A-5CEC-492C-872A-5B7686BBC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C8444-76B9-4E1F-B3E3-AD66FF0DD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8B58-F3D7-40E7-8E57-41C8C65D453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D7664-9EBC-447D-96BB-20C109E85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C417C-CE6A-41DE-B2ED-33150829A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716F-E6F3-4EF1-B8FD-D381A2EEA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4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0E3EC-065D-4537-81A6-F4149E9E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5A7CA-1D8C-4037-90D9-600EA914F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6595F-C382-4656-B33A-7C4A47DBE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8B58-F3D7-40E7-8E57-41C8C65D453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B4547-AB7A-4917-8CED-D7135F4F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07C22-2F28-456C-B3F9-08F1DF9D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716F-E6F3-4EF1-B8FD-D381A2EEA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3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BBC428-3C53-4483-AFBE-975F17A81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D7C16-78E7-4483-9F68-2B067D812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12EE4-3536-47F3-A78C-168E5F0FA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8B58-F3D7-40E7-8E57-41C8C65D453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D05DE-FC2A-41BC-9A45-BC4D038D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A1690-D532-4564-BF34-397094069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716F-E6F3-4EF1-B8FD-D381A2EEA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0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3864-9716-4B22-B743-4D7B14F07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B825-E29D-4AFC-9B29-5661D7F27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EB879-3ECB-405F-BF55-D24A0290F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8B58-F3D7-40E7-8E57-41C8C65D453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CC893-162F-4733-8BFA-84F6079B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8A176-7AFC-4530-818E-AC8EFEF69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716F-E6F3-4EF1-B8FD-D381A2EEA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1100-1B55-47B6-8095-6AF8C959A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C44BE-BD82-46CF-BFB3-7FB918E41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23F9C-846C-441C-9E60-388A24CC0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8B58-F3D7-40E7-8E57-41C8C65D453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F7DAD-77F6-4753-BCAD-8DD3894FA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0B240-1350-468B-86A0-8F54422E7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716F-E6F3-4EF1-B8FD-D381A2EEA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1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DDA64-64DB-417D-8A6C-6D1DC7A6D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3886C-0CF3-488B-BCAC-306B8E676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86FC1-7348-4AA8-B012-7EFE15CDB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44B19-EB0E-4055-80B0-863E0FB5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8B58-F3D7-40E7-8E57-41C8C65D453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087DF-CDFC-42F7-99A8-7632FA850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B305A-8F29-49EB-A307-CBF24F0E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716F-E6F3-4EF1-B8FD-D381A2EEA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0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09F0-ADFC-4E66-AEA7-BA22826DC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41F5F-2F10-4CC5-A382-0736B95BB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F5135-5E2E-4ACC-8888-747E3EB7F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532F7E-64E8-45D2-B1E4-DC951CE55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61351-C9A4-4867-8B40-423CF25ED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F13C5D-E946-4BC1-8D8F-EA792462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8B58-F3D7-40E7-8E57-41C8C65D453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507398-CFD0-4375-98DD-5BBA5D98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6FAB3-777A-47BA-9F46-7CC5EE18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716F-E6F3-4EF1-B8FD-D381A2EEA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5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D11B6-F69E-4010-B924-D1AC0750D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4545B1-06E9-4D3E-A49D-0E48AFB0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8B58-F3D7-40E7-8E57-41C8C65D453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B2EE9-AD82-415B-90BA-9134F54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5304D-6E36-4DDC-8915-F2109D96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716F-E6F3-4EF1-B8FD-D381A2EEA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7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2088B7-BA18-4EFB-BA89-2EDCA11B2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8B58-F3D7-40E7-8E57-41C8C65D453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E08773-DD89-40F7-BEB4-8CFEC8A4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645F7-A3BD-425C-A25E-3AD7274A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716F-E6F3-4EF1-B8FD-D381A2EEA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7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F006-F55E-42C3-9F7B-4C34B5F3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C6FD4-E0E5-4FD8-B83D-DB25A81C7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718E8-E9E1-4AE7-BE52-A4F6664A8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B86AB-12A4-4A65-AE8D-2D1444E19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8B58-F3D7-40E7-8E57-41C8C65D453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E520E-8355-430F-BFD7-F950336B6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7E289-B47B-4862-B77A-6C566698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716F-E6F3-4EF1-B8FD-D381A2EEA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4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4535-58E0-430F-9EF1-2B1EA3B56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7EFC7-760E-4407-8372-D4BC6B314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C279B-609B-47FD-8897-3BB95E443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96364-876E-4047-BDF9-49ABB5D9E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8B58-F3D7-40E7-8E57-41C8C65D453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DC7F5-8488-4AE7-8505-88C8E8AC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AEF0C-7DD4-4331-B247-5ABEAF8A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716F-E6F3-4EF1-B8FD-D381A2EEA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3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5EFD5D-2CE2-4C13-AA5A-73F7BA2FB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842C7-DF95-491F-90EE-4A0EE867A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2BC3B-ED0D-41BF-8487-5C2A3EC67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E8B58-F3D7-40E7-8E57-41C8C65D453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387DD-7A30-4C0B-843C-2039B08A5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69C0B-92C4-43A9-80B2-082703195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7716F-E6F3-4EF1-B8FD-D381A2EEA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1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89FC62-E599-41D5-B699-435861D92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85" y="608596"/>
            <a:ext cx="11509829" cy="564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5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611A41-9B52-43A0-A703-2D7CFA6F8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46" y="617521"/>
            <a:ext cx="11689908" cy="53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686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Lyden Chai</dc:creator>
  <cp:lastModifiedBy>Lyden Chai</cp:lastModifiedBy>
  <cp:revision>3</cp:revision>
  <dcterms:created xsi:type="dcterms:W3CDTF">2021-11-25T15:17:23Z</dcterms:created>
  <dcterms:modified xsi:type="dcterms:W3CDTF">2021-11-29T03:21:29Z</dcterms:modified>
</cp:coreProperties>
</file>