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A2BF1-37A9-4CF3-8698-286F687133D2}"/>
              </a:ext>
            </a:extLst>
          </p:cNvPr>
          <p:cNvSpPr/>
          <p:nvPr/>
        </p:nvSpPr>
        <p:spPr>
          <a:xfrm>
            <a:off x="1089993" y="1001460"/>
            <a:ext cx="1731626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713C84-3554-4730-A3B5-C4CD61B9C689}"/>
              </a:ext>
            </a:extLst>
          </p:cNvPr>
          <p:cNvSpPr/>
          <p:nvPr/>
        </p:nvSpPr>
        <p:spPr>
          <a:xfrm>
            <a:off x="1603512" y="4087622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581C1-B279-4582-AF88-AF9F30E69C6C}"/>
              </a:ext>
            </a:extLst>
          </p:cNvPr>
          <p:cNvSpPr/>
          <p:nvPr/>
        </p:nvSpPr>
        <p:spPr>
          <a:xfrm>
            <a:off x="2650434" y="2429271"/>
            <a:ext cx="6453809" cy="104946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FA91B-9C2A-4AA6-8E9A-66E1C6AC429A}"/>
              </a:ext>
            </a:extLst>
          </p:cNvPr>
          <p:cNvSpPr txBox="1"/>
          <p:nvPr/>
        </p:nvSpPr>
        <p:spPr>
          <a:xfrm>
            <a:off x="1603512" y="4175430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B9209-F332-469F-B676-F91820B1C50B}"/>
              </a:ext>
            </a:extLst>
          </p:cNvPr>
          <p:cNvSpPr txBox="1"/>
          <p:nvPr/>
        </p:nvSpPr>
        <p:spPr>
          <a:xfrm>
            <a:off x="1618669" y="1187639"/>
            <a:ext cx="9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5D8F0-C317-477C-B951-7B66E1AC3D31}"/>
              </a:ext>
            </a:extLst>
          </p:cNvPr>
          <p:cNvSpPr txBox="1"/>
          <p:nvPr/>
        </p:nvSpPr>
        <p:spPr>
          <a:xfrm>
            <a:off x="4995240" y="2784727"/>
            <a:ext cx="155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2EB351-2E20-45D6-A6EB-11E22C48CB2D}"/>
              </a:ext>
            </a:extLst>
          </p:cNvPr>
          <p:cNvSpPr/>
          <p:nvPr/>
        </p:nvSpPr>
        <p:spPr>
          <a:xfrm>
            <a:off x="8042052" y="4034617"/>
            <a:ext cx="1991139" cy="7326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84DD0-5C27-4794-A754-E430D9D1206E}"/>
              </a:ext>
            </a:extLst>
          </p:cNvPr>
          <p:cNvSpPr txBox="1"/>
          <p:nvPr/>
        </p:nvSpPr>
        <p:spPr>
          <a:xfrm>
            <a:off x="8358812" y="4122425"/>
            <a:ext cx="167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6D1DA9-7396-4164-B9CF-25674264C44C}"/>
              </a:ext>
            </a:extLst>
          </p:cNvPr>
          <p:cNvSpPr/>
          <p:nvPr/>
        </p:nvSpPr>
        <p:spPr>
          <a:xfrm>
            <a:off x="4641573" y="1001460"/>
            <a:ext cx="1991139" cy="6769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9FE97-A828-4B81-950F-E8DCE50881D7}"/>
              </a:ext>
            </a:extLst>
          </p:cNvPr>
          <p:cNvSpPr txBox="1"/>
          <p:nvPr/>
        </p:nvSpPr>
        <p:spPr>
          <a:xfrm>
            <a:off x="4793891" y="1034098"/>
            <a:ext cx="17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&lt;Navigation&gt;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48B5A6-AA12-4D3E-9D6A-2CE816DDA5D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37143" y="1678370"/>
            <a:ext cx="0" cy="75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2A1A83-440F-4349-8A4A-031C62E2CF1F}"/>
              </a:ext>
            </a:extLst>
          </p:cNvPr>
          <p:cNvCxnSpPr>
            <a:cxnSpLocks/>
          </p:cNvCxnSpPr>
          <p:nvPr/>
        </p:nvCxnSpPr>
        <p:spPr>
          <a:xfrm>
            <a:off x="2671320" y="3429000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03009-FEF1-419C-AA23-F390FEE0F93B}"/>
              </a:ext>
            </a:extLst>
          </p:cNvPr>
          <p:cNvCxnSpPr>
            <a:cxnSpLocks/>
          </p:cNvCxnSpPr>
          <p:nvPr/>
        </p:nvCxnSpPr>
        <p:spPr>
          <a:xfrm>
            <a:off x="9090628" y="3429000"/>
            <a:ext cx="0" cy="559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53A453-95F0-4560-A6D3-80396C7F899D}"/>
              </a:ext>
            </a:extLst>
          </p:cNvPr>
          <p:cNvSpPr txBox="1"/>
          <p:nvPr/>
        </p:nvSpPr>
        <p:spPr>
          <a:xfrm>
            <a:off x="2623929" y="3490580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/my-event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F7ED05-2577-4685-B558-C35EBBC91328}"/>
              </a:ext>
            </a:extLst>
          </p:cNvPr>
          <p:cNvSpPr txBox="1"/>
          <p:nvPr/>
        </p:nvSpPr>
        <p:spPr>
          <a:xfrm>
            <a:off x="9022896" y="3429000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/category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65C4167-37FE-4DF5-BDAD-E60A1D49DF76}"/>
              </a:ext>
            </a:extLst>
          </p:cNvPr>
          <p:cNvSpPr/>
          <p:nvPr/>
        </p:nvSpPr>
        <p:spPr>
          <a:xfrm>
            <a:off x="2623929" y="13402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63896-D60E-4E67-AF1F-FEA24325EB0C}"/>
              </a:ext>
            </a:extLst>
          </p:cNvPr>
          <p:cNvSpPr txBox="1"/>
          <p:nvPr/>
        </p:nvSpPr>
        <p:spPr>
          <a:xfrm>
            <a:off x="2527428" y="1043066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AFAAC7-A459-47C7-99C2-B119ED0EC99B}"/>
              </a:ext>
            </a:extLst>
          </p:cNvPr>
          <p:cNvSpPr txBox="1"/>
          <p:nvPr/>
        </p:nvSpPr>
        <p:spPr>
          <a:xfrm>
            <a:off x="2527428" y="1623423"/>
            <a:ext cx="211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  <a:p>
            <a:r>
              <a:rPr lang="en-US" sz="1600" dirty="0"/>
              <a:t>category-info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DD4657B-538D-4591-A253-0B8E6C9452C6}"/>
              </a:ext>
            </a:extLst>
          </p:cNvPr>
          <p:cNvSpPr/>
          <p:nvPr/>
        </p:nvSpPr>
        <p:spPr>
          <a:xfrm>
            <a:off x="7450043" y="42380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EE0705-7990-46B9-B36E-8530A4AF413E}"/>
              </a:ext>
            </a:extLst>
          </p:cNvPr>
          <p:cNvSpPr txBox="1"/>
          <p:nvPr/>
        </p:nvSpPr>
        <p:spPr>
          <a:xfrm>
            <a:off x="7416932" y="3989899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4DB1B-4E68-44BA-B037-016D70504A66}"/>
              </a:ext>
            </a:extLst>
          </p:cNvPr>
          <p:cNvSpPr txBox="1"/>
          <p:nvPr/>
        </p:nvSpPr>
        <p:spPr>
          <a:xfrm>
            <a:off x="7057269" y="4498523"/>
            <a:ext cx="130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EFBD23-565F-4D70-BB3F-6C0FDD57628C}"/>
              </a:ext>
            </a:extLst>
          </p:cNvPr>
          <p:cNvCxnSpPr>
            <a:cxnSpLocks/>
          </p:cNvCxnSpPr>
          <p:nvPr/>
        </p:nvCxnSpPr>
        <p:spPr>
          <a:xfrm>
            <a:off x="5829298" y="3490580"/>
            <a:ext cx="0" cy="4983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9BF017-BAA5-42A8-B389-95BB73DD6778}"/>
              </a:ext>
            </a:extLst>
          </p:cNvPr>
          <p:cNvSpPr txBox="1"/>
          <p:nvPr/>
        </p:nvSpPr>
        <p:spPr>
          <a:xfrm>
            <a:off x="5833582" y="3478737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/event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0FDC8A1-8409-41D4-8AED-8E5AA6EA7A7B}"/>
              </a:ext>
            </a:extLst>
          </p:cNvPr>
          <p:cNvSpPr/>
          <p:nvPr/>
        </p:nvSpPr>
        <p:spPr>
          <a:xfrm>
            <a:off x="5008511" y="4003470"/>
            <a:ext cx="1991139" cy="83360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B735DF-0E18-4852-B02E-4511201D4B1F}"/>
              </a:ext>
            </a:extLst>
          </p:cNvPr>
          <p:cNvSpPr txBox="1"/>
          <p:nvPr/>
        </p:nvSpPr>
        <p:spPr>
          <a:xfrm>
            <a:off x="5059703" y="4091278"/>
            <a:ext cx="181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&lt;event-view&gt;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FEBAB1-8988-42B9-A90A-449B0E600DB2}"/>
              </a:ext>
            </a:extLst>
          </p:cNvPr>
          <p:cNvSpPr txBox="1"/>
          <p:nvPr/>
        </p:nvSpPr>
        <p:spPr>
          <a:xfrm>
            <a:off x="3753401" y="4513984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585557F-BDE8-4E54-9D62-2DD2BC69D3E4}"/>
              </a:ext>
            </a:extLst>
          </p:cNvPr>
          <p:cNvSpPr/>
          <p:nvPr/>
        </p:nvSpPr>
        <p:spPr>
          <a:xfrm>
            <a:off x="4181270" y="4251586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19E742-52E2-4170-A9AF-0FD3EC80FC65}"/>
              </a:ext>
            </a:extLst>
          </p:cNvPr>
          <p:cNvSpPr txBox="1"/>
          <p:nvPr/>
        </p:nvSpPr>
        <p:spPr>
          <a:xfrm>
            <a:off x="4148159" y="4003470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60713-6310-4F71-85CF-999C2A4E3C77}"/>
              </a:ext>
            </a:extLst>
          </p:cNvPr>
          <p:cNvSpPr txBox="1"/>
          <p:nvPr/>
        </p:nvSpPr>
        <p:spPr>
          <a:xfrm>
            <a:off x="5607069" y="1678370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path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85ABCB-4239-4D5F-BAA6-542CB450B4B3}"/>
              </a:ext>
            </a:extLst>
          </p:cNvPr>
          <p:cNvSpPr/>
          <p:nvPr/>
        </p:nvSpPr>
        <p:spPr>
          <a:xfrm>
            <a:off x="1603512" y="5557849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C962C-54BD-4087-B800-029D97ADCE65}"/>
              </a:ext>
            </a:extLst>
          </p:cNvPr>
          <p:cNvSpPr txBox="1"/>
          <p:nvPr/>
        </p:nvSpPr>
        <p:spPr>
          <a:xfrm>
            <a:off x="1603512" y="5645657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&lt;my-event-card&gt;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09B6B63-A410-40CB-9272-F14D7E0D01BC}"/>
              </a:ext>
            </a:extLst>
          </p:cNvPr>
          <p:cNvSpPr/>
          <p:nvPr/>
        </p:nvSpPr>
        <p:spPr>
          <a:xfrm>
            <a:off x="4970135" y="5531360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88584D-37CF-42DC-B7B2-9AF301FC3B12}"/>
              </a:ext>
            </a:extLst>
          </p:cNvPr>
          <p:cNvSpPr txBox="1"/>
          <p:nvPr/>
        </p:nvSpPr>
        <p:spPr>
          <a:xfrm>
            <a:off x="4970135" y="5619168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6CF417B-978D-4C19-8DF3-E03E9FAFF08E}"/>
              </a:ext>
            </a:extLst>
          </p:cNvPr>
          <p:cNvSpPr/>
          <p:nvPr/>
        </p:nvSpPr>
        <p:spPr>
          <a:xfrm>
            <a:off x="8055304" y="5494606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952436-FF21-40E3-A4F6-AA51D3EBD035}"/>
              </a:ext>
            </a:extLst>
          </p:cNvPr>
          <p:cNvSpPr txBox="1"/>
          <p:nvPr/>
        </p:nvSpPr>
        <p:spPr>
          <a:xfrm>
            <a:off x="8177886" y="5583589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&lt;category-card&gt;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AD0B29-C1B5-48A2-93A6-A7ED8D207588}"/>
              </a:ext>
            </a:extLst>
          </p:cNvPr>
          <p:cNvCxnSpPr>
            <a:cxnSpLocks/>
          </p:cNvCxnSpPr>
          <p:nvPr/>
        </p:nvCxnSpPr>
        <p:spPr>
          <a:xfrm>
            <a:off x="2521809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EB1891-7F52-4A15-8739-D7536B5F0CF3}"/>
              </a:ext>
            </a:extLst>
          </p:cNvPr>
          <p:cNvCxnSpPr>
            <a:cxnSpLocks/>
          </p:cNvCxnSpPr>
          <p:nvPr/>
        </p:nvCxnSpPr>
        <p:spPr>
          <a:xfrm>
            <a:off x="6086644" y="485253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C91320-F6D0-423C-9D64-51A012F4C53C}"/>
              </a:ext>
            </a:extLst>
          </p:cNvPr>
          <p:cNvCxnSpPr>
            <a:cxnSpLocks/>
          </p:cNvCxnSpPr>
          <p:nvPr/>
        </p:nvCxnSpPr>
        <p:spPr>
          <a:xfrm>
            <a:off x="9161148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6E62AF-191A-491A-B0DD-7925FDAF33DA}"/>
              </a:ext>
            </a:extLst>
          </p:cNvPr>
          <p:cNvSpPr txBox="1"/>
          <p:nvPr/>
        </p:nvSpPr>
        <p:spPr>
          <a:xfrm>
            <a:off x="1660238" y="5111026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D8F9A2-AEFF-4384-A0CA-59F0FDCCD964}"/>
              </a:ext>
            </a:extLst>
          </p:cNvPr>
          <p:cNvSpPr txBox="1"/>
          <p:nvPr/>
        </p:nvSpPr>
        <p:spPr>
          <a:xfrm>
            <a:off x="2578221" y="5095637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C9A32E-F9E7-4AA0-B91C-2C647B95953E}"/>
              </a:ext>
            </a:extLst>
          </p:cNvPr>
          <p:cNvSpPr txBox="1"/>
          <p:nvPr/>
        </p:nvSpPr>
        <p:spPr>
          <a:xfrm>
            <a:off x="5302624" y="5072173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6B016E-1B06-4030-8A59-5B80BC40D9A8}"/>
              </a:ext>
            </a:extLst>
          </p:cNvPr>
          <p:cNvSpPr txBox="1"/>
          <p:nvPr/>
        </p:nvSpPr>
        <p:spPr>
          <a:xfrm>
            <a:off x="6060420" y="5056784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E80750-362A-4824-821A-0B29A71C403E}"/>
              </a:ext>
            </a:extLst>
          </p:cNvPr>
          <p:cNvSpPr txBox="1"/>
          <p:nvPr/>
        </p:nvSpPr>
        <p:spPr>
          <a:xfrm>
            <a:off x="8403352" y="5056695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AF6F84-8460-492A-84C9-9CA7BE16C5CE}"/>
              </a:ext>
            </a:extLst>
          </p:cNvPr>
          <p:cNvSpPr txBox="1"/>
          <p:nvPr/>
        </p:nvSpPr>
        <p:spPr>
          <a:xfrm>
            <a:off x="3343516" y="176514"/>
            <a:ext cx="460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Update Component Diagram Menu</a:t>
            </a:r>
          </a:p>
        </p:txBody>
      </p:sp>
    </p:spTree>
    <p:extLst>
      <p:ext uri="{BB962C8B-B14F-4D97-AF65-F5344CB8AC3E}">
        <p14:creationId xmlns:p14="http://schemas.microsoft.com/office/powerpoint/2010/main" val="55059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SOM.CHHORN</cp:lastModifiedBy>
  <cp:revision>4</cp:revision>
  <dcterms:created xsi:type="dcterms:W3CDTF">2021-11-24T17:28:46Z</dcterms:created>
  <dcterms:modified xsi:type="dcterms:W3CDTF">2021-12-01T10:44:21Z</dcterms:modified>
</cp:coreProperties>
</file>