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7A3D-6BA4-4C41-97D7-D8E854D6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6EC18-24CB-48AA-8B73-FDC8E6E57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D980-5A11-46B7-B388-91F5FDFD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FB1B-AEB6-44BB-96E1-61B13CC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2943-ADD6-459C-BB55-72EB437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C540-885C-47A4-A0AD-B0C4CBCE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6D54F-D92E-40BF-B98B-9AC6D6ED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7FBE-F214-41E6-9E81-E8211B5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434D-C8A6-4E37-879F-78BC4830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7E2E-7209-459D-B0F0-F445626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C09EE-427A-42DD-AB51-8953FF0B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4A9A-B31A-452F-9987-DF8D625BF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3187-EE8C-4808-8D7F-FFEC0888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2ED61-1923-4123-9395-DEAD1DC0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CF97-49DE-4190-AB2C-17AC7536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7A39-4199-4C3A-8E73-76EA8C4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CE19-4C48-48D8-9CC4-DCECBFC3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B167-6565-4FE8-9C8C-10205F2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4DC1-96C1-4736-8D42-37B56EAB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DD63-1965-4F5A-AD5C-107E9C06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8952-DC86-4B88-8583-392C3E2E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268E-72E0-4EC2-AD4F-F28A2FB2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2D1F-A3AA-4F47-AE81-7F568BAF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D4DCF-F83C-40B7-ABB2-1EDC6DEF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853A-3E42-4BE3-BB61-BF9039F6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1039-F518-4A1F-896C-9F6DD328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B62B-14F3-4821-BD49-837EAA80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A097-CFC9-4A0B-866A-9D53C5E61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B1F6F-0A34-4104-987A-BAEFA696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4C15-8EF9-40C2-8DEC-776DF6B2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43B0E-9C83-4B86-8AEE-F04DD83A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DAD5-ADAC-49E3-8D44-D3EBF51E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7D78E-F6F6-421C-BDC1-7AA6AED52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DA41-7617-4FDF-8FE5-C296EDEC3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3E48D-47E5-4DFD-98CB-B24355EE9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CC19-A475-46A0-B1F2-D99A0597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6F54F-F47A-4138-8A04-B048C761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D3E04-823E-4005-AC1D-43E073F5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5447C-A328-466C-A670-9320FB36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C59B-2E8A-42FC-AD14-CBFC962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ABAB3-3B1F-4FFC-8F6C-C1CBB25F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44C52-A463-464D-8964-2508539C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6F26F-2861-4D9D-8D6E-DBC62803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4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09D37-3B5A-40B5-96FB-7C7BB728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D95F4-7E91-48DB-9CCF-3A891C16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C37DB-DA53-428F-B451-1F1BC0EB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79AB-67CD-48A2-92F4-42605821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7549-D766-47F5-B94D-8A2BA71F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D77E-5F0C-4B4D-95CB-9770F69F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C5F6-98E0-4631-B855-D0DF1393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F57B-97C9-45EE-816A-234B35F8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33B1-AC86-402E-AB9D-BB876CA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EA99-43CD-44B1-9B09-E963CD61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C3290-8A85-4D81-9A1F-1695B8EDF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C867C-27AF-40FC-A50F-45DBB330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1B94B-5E73-497F-B86B-7B4D44CE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5C17A-A215-4304-A177-AAD4299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7CC5B-E21C-4537-87D1-49468E0C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A9182-6A43-48A3-9B27-F37CF359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BC2A-9697-4907-9770-C740E49A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09F1-625D-4D90-81CC-2601AF5F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9D4A-E086-4038-81C9-5CB7E1A2C39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503E-1513-447A-898E-A426ACB2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1EE1-5519-4F6A-915A-4CDC2E945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53E6-AB52-4D03-BDB6-E759D220F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4121B-D2F1-4E6F-8013-722F79F9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86" y="1628053"/>
            <a:ext cx="5819959" cy="5064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65807-89ED-46FD-9AAF-547A2BAC570E}"/>
              </a:ext>
            </a:extLst>
          </p:cNvPr>
          <p:cNvSpPr txBox="1"/>
          <p:nvPr/>
        </p:nvSpPr>
        <p:spPr>
          <a:xfrm>
            <a:off x="4874142" y="1166388"/>
            <a:ext cx="124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Sign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09E82-0602-4078-ACB7-E7E2FA28AEC8}"/>
              </a:ext>
            </a:extLst>
          </p:cNvPr>
          <p:cNvSpPr txBox="1"/>
          <p:nvPr/>
        </p:nvSpPr>
        <p:spPr>
          <a:xfrm>
            <a:off x="410308" y="469900"/>
            <a:ext cx="866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2 : Mock up VC2 Part2 </a:t>
            </a:r>
          </a:p>
        </p:txBody>
      </p:sp>
    </p:spTree>
    <p:extLst>
      <p:ext uri="{BB962C8B-B14F-4D97-AF65-F5344CB8AC3E}">
        <p14:creationId xmlns:p14="http://schemas.microsoft.com/office/powerpoint/2010/main" val="82332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Vicheka Lo</dc:creator>
  <cp:lastModifiedBy>Vicheka Lo</cp:lastModifiedBy>
  <cp:revision>2</cp:revision>
  <dcterms:created xsi:type="dcterms:W3CDTF">2021-12-17T08:36:07Z</dcterms:created>
  <dcterms:modified xsi:type="dcterms:W3CDTF">2021-12-17T08:38:44Z</dcterms:modified>
</cp:coreProperties>
</file>