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1539" y="3644111"/>
            <a:ext cx="5758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ER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AC0B6E9-4769-4419-AC36-865A33937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75070"/>
              </p:ext>
            </p:extLst>
          </p:nvPr>
        </p:nvGraphicFramePr>
        <p:xfrm>
          <a:off x="1784134" y="3418204"/>
          <a:ext cx="2051873" cy="1980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3052149917"/>
                    </a:ext>
                  </a:extLst>
                </a:gridCol>
                <a:gridCol w="1656268">
                  <a:extLst>
                    <a:ext uri="{9D8B030D-6E8A-4147-A177-3AD203B41FA5}">
                      <a16:colId xmlns:a16="http://schemas.microsoft.com/office/drawing/2014/main" val="849940379"/>
                    </a:ext>
                  </a:extLst>
                </a:gridCol>
              </a:tblGrid>
              <a:tr h="395541">
                <a:tc gridSpan="2">
                  <a:txBody>
                    <a:bodyPr/>
                    <a:lstStyle/>
                    <a:p>
                      <a:r>
                        <a:rPr lang="en-US" dirty="0"/>
                        <a:t>             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00705"/>
                  </a:ext>
                </a:extLst>
              </a:tr>
              <a:tr h="395541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 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username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email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 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password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 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picture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 string</a:t>
                      </a:r>
                    </a:p>
                    <a:p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student_id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24941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6C8E085-BD00-4F40-ACB9-EF857A055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653639"/>
              </p:ext>
            </p:extLst>
          </p:nvPr>
        </p:nvGraphicFramePr>
        <p:xfrm>
          <a:off x="5976067" y="3429000"/>
          <a:ext cx="2015085" cy="1980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817">
                  <a:extLst>
                    <a:ext uri="{9D8B030D-6E8A-4147-A177-3AD203B41FA5}">
                      <a16:colId xmlns:a16="http://schemas.microsoft.com/office/drawing/2014/main" val="3052149917"/>
                    </a:ext>
                  </a:extLst>
                </a:gridCol>
                <a:gridCol w="1656268">
                  <a:extLst>
                    <a:ext uri="{9D8B030D-6E8A-4147-A177-3AD203B41FA5}">
                      <a16:colId xmlns:a16="http://schemas.microsoft.com/office/drawing/2014/main" val="849940379"/>
                    </a:ext>
                  </a:extLst>
                </a:gridCol>
              </a:tblGrid>
              <a:tr h="395541">
                <a:tc gridSpan="2">
                  <a:txBody>
                    <a:bodyPr/>
                    <a:lstStyle/>
                    <a:p>
                      <a:r>
                        <a:rPr lang="en-US" dirty="0"/>
                        <a:t>          student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00705"/>
                  </a:ext>
                </a:extLst>
              </a:tr>
              <a:tr h="395541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 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first name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last name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 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class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gender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 string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phone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picture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24941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A71924F2-EC03-41BA-ACE6-51874B71C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935887"/>
              </p:ext>
            </p:extLst>
          </p:nvPr>
        </p:nvGraphicFramePr>
        <p:xfrm>
          <a:off x="5998556" y="458248"/>
          <a:ext cx="2357026" cy="1980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3052149917"/>
                    </a:ext>
                  </a:extLst>
                </a:gridCol>
                <a:gridCol w="1961421">
                  <a:extLst>
                    <a:ext uri="{9D8B030D-6E8A-4147-A177-3AD203B41FA5}">
                      <a16:colId xmlns:a16="http://schemas.microsoft.com/office/drawing/2014/main" val="849940379"/>
                    </a:ext>
                  </a:extLst>
                </a:gridCol>
              </a:tblGrid>
              <a:tr h="395541">
                <a:tc gridSpan="2">
                  <a:txBody>
                    <a:bodyPr/>
                    <a:lstStyle/>
                    <a:p>
                      <a:r>
                        <a:rPr lang="en-US" dirty="0"/>
                        <a:t>     permission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00705"/>
                  </a:ext>
                </a:extLst>
              </a:tr>
              <a:tr h="395541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</a:p>
                    <a:p>
                      <a:r>
                        <a:rPr lang="en-US" sz="14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 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student_id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class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startAt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endAt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description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249410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350D8C66-20E7-4AE4-8993-87B777BAE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285319"/>
              </p:ext>
            </p:extLst>
          </p:nvPr>
        </p:nvGraphicFramePr>
        <p:xfrm>
          <a:off x="1692894" y="429718"/>
          <a:ext cx="2143112" cy="1553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867">
                  <a:extLst>
                    <a:ext uri="{9D8B030D-6E8A-4147-A177-3AD203B41FA5}">
                      <a16:colId xmlns:a16="http://schemas.microsoft.com/office/drawing/2014/main" val="3052149917"/>
                    </a:ext>
                  </a:extLst>
                </a:gridCol>
                <a:gridCol w="1743245">
                  <a:extLst>
                    <a:ext uri="{9D8B030D-6E8A-4147-A177-3AD203B41FA5}">
                      <a16:colId xmlns:a16="http://schemas.microsoft.com/office/drawing/2014/main" val="849940379"/>
                    </a:ext>
                  </a:extLst>
                </a:gridCol>
              </a:tblGrid>
              <a:tr h="395541">
                <a:tc gridSpan="2">
                  <a:txBody>
                    <a:bodyPr/>
                    <a:lstStyle/>
                    <a:p>
                      <a:r>
                        <a:rPr lang="en-US" dirty="0"/>
                        <a:t>     disciple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00705"/>
                  </a:ext>
                </a:extLst>
              </a:tr>
              <a:tr h="395541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FK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 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student_id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class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description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24941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50F4B27C-423D-4B5A-BEF7-88FDD24A9869}"/>
              </a:ext>
            </a:extLst>
          </p:cNvPr>
          <p:cNvSpPr txBox="1"/>
          <p:nvPr/>
        </p:nvSpPr>
        <p:spPr>
          <a:xfrm>
            <a:off x="6828409" y="3199459"/>
            <a:ext cx="512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F1EAF9-AFB9-457C-AFDF-62F97EF80083}"/>
              </a:ext>
            </a:extLst>
          </p:cNvPr>
          <p:cNvSpPr txBox="1"/>
          <p:nvPr/>
        </p:nvSpPr>
        <p:spPr>
          <a:xfrm>
            <a:off x="6822983" y="2373644"/>
            <a:ext cx="512629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3DE8E6-DF68-4240-BA71-862981508065}"/>
              </a:ext>
            </a:extLst>
          </p:cNvPr>
          <p:cNvSpPr txBox="1"/>
          <p:nvPr/>
        </p:nvSpPr>
        <p:spPr>
          <a:xfrm>
            <a:off x="8501570" y="1071246"/>
            <a:ext cx="3499259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If role = student will add form to select student.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9A4C82-B358-4937-9B35-04843833C1C6}"/>
              </a:ext>
            </a:extLst>
          </p:cNvPr>
          <p:cNvSpPr txBox="1"/>
          <p:nvPr/>
        </p:nvSpPr>
        <p:spPr>
          <a:xfrm>
            <a:off x="8501571" y="2823438"/>
            <a:ext cx="3499259" cy="600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-SA COORDINATOR can CRUD disciplines</a:t>
            </a:r>
          </a:p>
          <a:p>
            <a:r>
              <a:rPr lang="en-US" sz="1100" dirty="0"/>
              <a:t>-SA OFFICER can VIEW disciplines (not edit) </a:t>
            </a:r>
          </a:p>
          <a:p>
            <a:r>
              <a:rPr lang="en-US" sz="1100" dirty="0"/>
              <a:t>- STUDENT can VIEW only their own disciplines (not edit)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BF6FC7-FF7B-4C1E-BB3F-204FD67E0998}"/>
              </a:ext>
            </a:extLst>
          </p:cNvPr>
          <p:cNvSpPr txBox="1"/>
          <p:nvPr/>
        </p:nvSpPr>
        <p:spPr>
          <a:xfrm>
            <a:off x="8501571" y="1803305"/>
            <a:ext cx="3499259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-SA OFFICER can CRUD permissions</a:t>
            </a:r>
          </a:p>
          <a:p>
            <a:r>
              <a:rPr lang="en-US" sz="1100" dirty="0"/>
              <a:t>- STUDENT can VIEW only their own permissions (not edit)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8B1A0C-C701-4484-BD4C-4DABA0F03C09}"/>
              </a:ext>
            </a:extLst>
          </p:cNvPr>
          <p:cNvSpPr txBox="1"/>
          <p:nvPr/>
        </p:nvSpPr>
        <p:spPr>
          <a:xfrm>
            <a:off x="9849245" y="814880"/>
            <a:ext cx="803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Users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ED1C2B-0D84-4AF6-B380-8F4C14DAA3DA}"/>
              </a:ext>
            </a:extLst>
          </p:cNvPr>
          <p:cNvSpPr txBox="1"/>
          <p:nvPr/>
        </p:nvSpPr>
        <p:spPr>
          <a:xfrm>
            <a:off x="9717478" y="1518245"/>
            <a:ext cx="1266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Permissions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A6B0F0-5149-4D94-BE9B-CCF967AC0FDE}"/>
              </a:ext>
            </a:extLst>
          </p:cNvPr>
          <p:cNvSpPr txBox="1"/>
          <p:nvPr/>
        </p:nvSpPr>
        <p:spPr>
          <a:xfrm>
            <a:off x="9717478" y="1504368"/>
            <a:ext cx="1266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Permissions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65F900-EE9F-463C-9144-67C7724C7F6A}"/>
              </a:ext>
            </a:extLst>
          </p:cNvPr>
          <p:cNvSpPr txBox="1"/>
          <p:nvPr/>
        </p:nvSpPr>
        <p:spPr>
          <a:xfrm>
            <a:off x="9849245" y="2515661"/>
            <a:ext cx="953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Disciple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D91FD5-30CF-4AEB-95C0-FD0D58B8F33C}"/>
              </a:ext>
            </a:extLst>
          </p:cNvPr>
          <p:cNvCxnSpPr>
            <a:cxnSpLocks/>
          </p:cNvCxnSpPr>
          <p:nvPr/>
        </p:nvCxnSpPr>
        <p:spPr>
          <a:xfrm>
            <a:off x="7051271" y="2448877"/>
            <a:ext cx="0" cy="9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BF740CF-C19D-4F46-90E7-248BEC67C506}"/>
              </a:ext>
            </a:extLst>
          </p:cNvPr>
          <p:cNvCxnSpPr>
            <a:cxnSpLocks/>
          </p:cNvCxnSpPr>
          <p:nvPr/>
        </p:nvCxnSpPr>
        <p:spPr>
          <a:xfrm>
            <a:off x="3836006" y="610204"/>
            <a:ext cx="1048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042E7BB-F1A4-4C22-838C-4A34B67DBDA3}"/>
              </a:ext>
            </a:extLst>
          </p:cNvPr>
          <p:cNvCxnSpPr>
            <a:cxnSpLocks/>
          </p:cNvCxnSpPr>
          <p:nvPr/>
        </p:nvCxnSpPr>
        <p:spPr>
          <a:xfrm>
            <a:off x="4884319" y="3682136"/>
            <a:ext cx="1114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6ED7F62-57A8-4FE6-BD8C-8C41394B4088}"/>
              </a:ext>
            </a:extLst>
          </p:cNvPr>
          <p:cNvCxnSpPr>
            <a:cxnSpLocks/>
          </p:cNvCxnSpPr>
          <p:nvPr/>
        </p:nvCxnSpPr>
        <p:spPr>
          <a:xfrm>
            <a:off x="4873847" y="617225"/>
            <a:ext cx="20945" cy="3064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CA64FF1-7939-4798-A5F8-9B94E7BD98E1}"/>
              </a:ext>
            </a:extLst>
          </p:cNvPr>
          <p:cNvSpPr txBox="1"/>
          <p:nvPr/>
        </p:nvSpPr>
        <p:spPr>
          <a:xfrm>
            <a:off x="3746568" y="423460"/>
            <a:ext cx="512629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904D78-816E-4D0A-A27E-12991FF0C436}"/>
              </a:ext>
            </a:extLst>
          </p:cNvPr>
          <p:cNvSpPr txBox="1"/>
          <p:nvPr/>
        </p:nvSpPr>
        <p:spPr>
          <a:xfrm>
            <a:off x="5769624" y="3443500"/>
            <a:ext cx="512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143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Vicheka Lo</cp:lastModifiedBy>
  <cp:revision>8</cp:revision>
  <dcterms:created xsi:type="dcterms:W3CDTF">2021-11-24T17:28:46Z</dcterms:created>
  <dcterms:modified xsi:type="dcterms:W3CDTF">2021-12-27T02:21:50Z</dcterms:modified>
</cp:coreProperties>
</file>