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57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7A3D-6BA4-4C41-97D7-D8E854D6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6EC18-24CB-48AA-8B73-FDC8E6E57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D980-5A11-46B7-B388-91F5FDFD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FB1B-AEB6-44BB-96E1-61B13CC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2943-ADD6-459C-BB55-72EB437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C540-885C-47A4-A0AD-B0C4CBCE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D54F-D92E-40BF-B98B-9AC6D6ED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7FBE-F214-41E6-9E81-E8211B58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434D-C8A6-4E37-879F-78BC483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7E2E-7209-459D-B0F0-F445626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C09EE-427A-42DD-AB51-8953FF0B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4A9A-B31A-452F-9987-DF8D625BF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3187-EE8C-4808-8D7F-FFEC0888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ED61-1923-4123-9395-DEAD1DC0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CF97-49DE-4190-AB2C-17AC7536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A39-4199-4C3A-8E73-76EA8C4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CE19-4C48-48D8-9CC4-DCECBFC3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167-6565-4FE8-9C8C-10205F2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4DC1-96C1-4736-8D42-37B56EAB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DD63-1965-4F5A-AD5C-107E9C0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8952-DC86-4B88-8583-392C3E2E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268E-72E0-4EC2-AD4F-F28A2FB2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2D1F-A3AA-4F47-AE81-7F568BAF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4DCF-F83C-40B7-ABB2-1EDC6DEF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853A-3E42-4BE3-BB61-BF9039F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1039-F518-4A1F-896C-9F6DD328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B62B-14F3-4821-BD49-837EAA80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A097-CFC9-4A0B-866A-9D53C5E6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1F6F-0A34-4104-987A-BAEFA69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4C15-8EF9-40C2-8DEC-776DF6B2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3B0E-9C83-4B86-8AEE-F04DD83A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AD5-ADAC-49E3-8D44-D3EBF51E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D78E-F6F6-421C-BDC1-7AA6AED5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DA41-7617-4FDF-8FE5-C296EDEC3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3E48D-47E5-4DFD-98CB-B24355EE9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CC19-A475-46A0-B1F2-D99A0597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6F54F-F47A-4138-8A04-B048C761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D3E04-823E-4005-AC1D-43E073F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5447C-A328-466C-A670-9320FB36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C59B-2E8A-42FC-AD14-CBFC962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ABAB3-3B1F-4FFC-8F6C-C1CBB25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44C52-A463-464D-8964-2508539C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6F26F-2861-4D9D-8D6E-DBC62803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09D37-3B5A-40B5-96FB-7C7BB728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95F4-7E91-48DB-9CCF-3A891C16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37DB-DA53-428F-B451-1F1BC0E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9AB-67CD-48A2-92F4-42605821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7549-D766-47F5-B94D-8A2BA71F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D77E-5F0C-4B4D-95CB-9770F69F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C5F6-98E0-4631-B855-D0DF1393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6F57B-97C9-45EE-816A-234B35F8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33B1-AC86-402E-AB9D-BB876CA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EA99-43CD-44B1-9B09-E963CD61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C3290-8A85-4D81-9A1F-1695B8EDF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67C-27AF-40FC-A50F-45DBB330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B94B-5E73-497F-B86B-7B4D44CE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5C17A-A215-4304-A177-AAD4299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CC5B-E21C-4537-87D1-49468E0C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A9182-6A43-48A3-9B27-F37CF359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BC2A-9697-4907-9770-C740E49A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09F1-625D-4D90-81CC-2601AF5FC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9D4A-E086-4038-81C9-5CB7E1A2C39D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503E-1513-447A-898E-A426ACB2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1EE1-5519-4F6A-915A-4CDC2E94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D65807-89ED-46FD-9AAF-547A2BAC570E}"/>
              </a:ext>
            </a:extLst>
          </p:cNvPr>
          <p:cNvSpPr txBox="1"/>
          <p:nvPr/>
        </p:nvSpPr>
        <p:spPr>
          <a:xfrm>
            <a:off x="5671314" y="666911"/>
            <a:ext cx="124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09E82-0602-4078-ACB7-E7E2FA28AEC8}"/>
              </a:ext>
            </a:extLst>
          </p:cNvPr>
          <p:cNvSpPr txBox="1"/>
          <p:nvPr/>
        </p:nvSpPr>
        <p:spPr>
          <a:xfrm>
            <a:off x="0" y="0"/>
            <a:ext cx="497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2</a:t>
            </a:r>
            <a:r>
              <a:rPr lang="en-US" sz="2800" dirty="0"/>
              <a:t> : </a:t>
            </a:r>
            <a:r>
              <a:rPr lang="en-US" sz="2000" dirty="0"/>
              <a:t>Mock up VC2 Part2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43ED6-4301-4121-817F-EA5F34EF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28576"/>
            <a:ext cx="10996248" cy="5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E0995-2792-441A-AB8E-2D0753EB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874835"/>
            <a:ext cx="5772150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BCE70-FE26-4369-A527-1AB2DADD6FAE}"/>
              </a:ext>
            </a:extLst>
          </p:cNvPr>
          <p:cNvSpPr txBox="1"/>
          <p:nvPr/>
        </p:nvSpPr>
        <p:spPr>
          <a:xfrm>
            <a:off x="259308" y="177421"/>
            <a:ext cx="275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Disciple form</a:t>
            </a:r>
          </a:p>
        </p:txBody>
      </p:sp>
    </p:spTree>
    <p:extLst>
      <p:ext uri="{BB962C8B-B14F-4D97-AF65-F5344CB8AC3E}">
        <p14:creationId xmlns:p14="http://schemas.microsoft.com/office/powerpoint/2010/main" val="34257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64E8A-E6A9-4F56-B357-C4C02D41E6F7}"/>
              </a:ext>
            </a:extLst>
          </p:cNvPr>
          <p:cNvSpPr txBox="1"/>
          <p:nvPr/>
        </p:nvSpPr>
        <p:spPr>
          <a:xfrm>
            <a:off x="187570" y="541641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as  an Admin user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F0F91-C568-4881-BDAE-55291AE31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0" y="1036823"/>
            <a:ext cx="11437257" cy="720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E8C882-D485-4CAF-9C45-6D680BC53076}"/>
              </a:ext>
            </a:extLst>
          </p:cNvPr>
          <p:cNvSpPr txBox="1"/>
          <p:nvPr/>
        </p:nvSpPr>
        <p:spPr>
          <a:xfrm>
            <a:off x="187570" y="1980432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as  a SA officer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7E2A4B-8A6D-4BCB-BA90-D338F45B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0" y="4397061"/>
            <a:ext cx="11656087" cy="7868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33532B-E8AE-4E4F-951C-38AFC3705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0" y="2475614"/>
            <a:ext cx="11656087" cy="7413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5D78A6-9E1B-48C8-811E-0FB02A06529D}"/>
              </a:ext>
            </a:extLst>
          </p:cNvPr>
          <p:cNvSpPr txBox="1"/>
          <p:nvPr/>
        </p:nvSpPr>
        <p:spPr>
          <a:xfrm>
            <a:off x="187570" y="3906993"/>
            <a:ext cx="4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Navigation as  a Student</a:t>
            </a:r>
          </a:p>
        </p:txBody>
      </p:sp>
    </p:spTree>
    <p:extLst>
      <p:ext uri="{BB962C8B-B14F-4D97-AF65-F5344CB8AC3E}">
        <p14:creationId xmlns:p14="http://schemas.microsoft.com/office/powerpoint/2010/main" val="8410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9152-3E60-46DC-AEC6-702AD176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792773"/>
            <a:ext cx="5762625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D741C-5482-444A-B60E-0D8E7E632764}"/>
              </a:ext>
            </a:extLst>
          </p:cNvPr>
          <p:cNvSpPr txBox="1"/>
          <p:nvPr/>
        </p:nvSpPr>
        <p:spPr>
          <a:xfrm>
            <a:off x="187569" y="186802"/>
            <a:ext cx="241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student</a:t>
            </a:r>
          </a:p>
        </p:txBody>
      </p:sp>
    </p:spTree>
    <p:extLst>
      <p:ext uri="{BB962C8B-B14F-4D97-AF65-F5344CB8AC3E}">
        <p14:creationId xmlns:p14="http://schemas.microsoft.com/office/powerpoint/2010/main" val="427410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778FE-A784-41C8-B6A4-14F7C838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71891"/>
            <a:ext cx="5791200" cy="557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2262A-B3CB-45D6-9170-7335335B6F2E}"/>
              </a:ext>
            </a:extLst>
          </p:cNvPr>
          <p:cNvSpPr txBox="1"/>
          <p:nvPr/>
        </p:nvSpPr>
        <p:spPr>
          <a:xfrm>
            <a:off x="187568" y="186802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user account </a:t>
            </a:r>
          </a:p>
        </p:txBody>
      </p:sp>
    </p:spTree>
    <p:extLst>
      <p:ext uri="{BB962C8B-B14F-4D97-AF65-F5344CB8AC3E}">
        <p14:creationId xmlns:p14="http://schemas.microsoft.com/office/powerpoint/2010/main" val="412983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6C37C-0DCA-4E8D-896A-34DD720B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775554"/>
            <a:ext cx="5924550" cy="570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E3AC6-0304-4FAF-A6F7-C52C50C43CB8}"/>
              </a:ext>
            </a:extLst>
          </p:cNvPr>
          <p:cNvSpPr txBox="1"/>
          <p:nvPr/>
        </p:nvSpPr>
        <p:spPr>
          <a:xfrm>
            <a:off x="187568" y="186802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user for student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39D60-FDA5-4712-8363-C038A05A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581025"/>
            <a:ext cx="58674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B80D7-A618-4FA6-9E9F-7B72DE7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581025"/>
            <a:ext cx="5867400" cy="569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B1619-1717-4733-9116-68AB3C8B650C}"/>
              </a:ext>
            </a:extLst>
          </p:cNvPr>
          <p:cNvSpPr txBox="1"/>
          <p:nvPr/>
        </p:nvSpPr>
        <p:spPr>
          <a:xfrm>
            <a:off x="152399" y="80563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user for SA officer </a:t>
            </a:r>
          </a:p>
        </p:txBody>
      </p:sp>
    </p:spTree>
    <p:extLst>
      <p:ext uri="{BB962C8B-B14F-4D97-AF65-F5344CB8AC3E}">
        <p14:creationId xmlns:p14="http://schemas.microsoft.com/office/powerpoint/2010/main" val="99188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E5323C-2304-4AE9-849D-B3E1A24C2272}"/>
              </a:ext>
            </a:extLst>
          </p:cNvPr>
          <p:cNvSpPr txBox="1"/>
          <p:nvPr/>
        </p:nvSpPr>
        <p:spPr>
          <a:xfrm>
            <a:off x="0" y="204148"/>
            <a:ext cx="210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List of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E93EE-1F24-4FA1-94CC-14039F72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870857"/>
            <a:ext cx="11509829" cy="54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B3FDC3-65B2-44BF-9EE9-B1E90955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1195075"/>
            <a:ext cx="5201376" cy="4467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5FBA3-8A78-4985-8312-359EBDA2F6A4}"/>
              </a:ext>
            </a:extLst>
          </p:cNvPr>
          <p:cNvSpPr txBox="1"/>
          <p:nvPr/>
        </p:nvSpPr>
        <p:spPr>
          <a:xfrm>
            <a:off x="259309" y="139321"/>
            <a:ext cx="382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create permission</a:t>
            </a:r>
          </a:p>
        </p:txBody>
      </p:sp>
    </p:spTree>
    <p:extLst>
      <p:ext uri="{BB962C8B-B14F-4D97-AF65-F5344CB8AC3E}">
        <p14:creationId xmlns:p14="http://schemas.microsoft.com/office/powerpoint/2010/main" val="40111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C8FBC-6A96-4105-B0BC-72869BF3F758}"/>
              </a:ext>
            </a:extLst>
          </p:cNvPr>
          <p:cNvSpPr txBox="1"/>
          <p:nvPr/>
        </p:nvSpPr>
        <p:spPr>
          <a:xfrm>
            <a:off x="259308" y="177421"/>
            <a:ext cx="275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Permission Card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5D33C-B0D1-4118-9ED3-2E1FB81A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17" y="960920"/>
            <a:ext cx="611590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Vicheka Lo</dc:creator>
  <cp:lastModifiedBy>Vicheka Lo</cp:lastModifiedBy>
  <cp:revision>6</cp:revision>
  <dcterms:created xsi:type="dcterms:W3CDTF">2021-12-17T08:36:07Z</dcterms:created>
  <dcterms:modified xsi:type="dcterms:W3CDTF">2021-12-28T06:22:36Z</dcterms:modified>
</cp:coreProperties>
</file>