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6E6A9C-EA4F-4C22-A4AE-B5712F7AC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2096"/>
              </p:ext>
            </p:extLst>
          </p:nvPr>
        </p:nvGraphicFramePr>
        <p:xfrm>
          <a:off x="1784134" y="3418204"/>
          <a:ext cx="2051873" cy="198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656268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password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picture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student_id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6BBC88-9D78-4F8F-BE74-186AB3A1F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17260"/>
              </p:ext>
            </p:extLst>
          </p:nvPr>
        </p:nvGraphicFramePr>
        <p:xfrm>
          <a:off x="5976067" y="3429000"/>
          <a:ext cx="2015085" cy="198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656268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first 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last 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gender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picture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B12951-6EF6-4FD9-A9E0-4B34EA65F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07443"/>
              </p:ext>
            </p:extLst>
          </p:nvPr>
        </p:nvGraphicFramePr>
        <p:xfrm>
          <a:off x="5998556" y="458248"/>
          <a:ext cx="2357026" cy="198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96142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permission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student_id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startAt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endAt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810B0-123B-4AB6-B0FC-C91BB289C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6286"/>
              </p:ext>
            </p:extLst>
          </p:nvPr>
        </p:nvGraphicFramePr>
        <p:xfrm>
          <a:off x="1670598" y="881367"/>
          <a:ext cx="2461564" cy="155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85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2002279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disciple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FK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student_id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2E2D5D-4C65-4974-8142-639F7DA2B174}"/>
              </a:ext>
            </a:extLst>
          </p:cNvPr>
          <p:cNvCxnSpPr>
            <a:cxnSpLocks/>
          </p:cNvCxnSpPr>
          <p:nvPr/>
        </p:nvCxnSpPr>
        <p:spPr>
          <a:xfrm>
            <a:off x="4119283" y="1081825"/>
            <a:ext cx="864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81502-77D9-49EE-A931-37AC7A6D82F7}"/>
              </a:ext>
            </a:extLst>
          </p:cNvPr>
          <p:cNvCxnSpPr>
            <a:cxnSpLocks/>
          </p:cNvCxnSpPr>
          <p:nvPr/>
        </p:nvCxnSpPr>
        <p:spPr>
          <a:xfrm>
            <a:off x="4984125" y="1068110"/>
            <a:ext cx="0" cy="25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EC5BB2-483F-4383-B78D-7EC111ADF6F8}"/>
              </a:ext>
            </a:extLst>
          </p:cNvPr>
          <p:cNvCxnSpPr>
            <a:cxnSpLocks/>
          </p:cNvCxnSpPr>
          <p:nvPr/>
        </p:nvCxnSpPr>
        <p:spPr>
          <a:xfrm>
            <a:off x="4984125" y="3618127"/>
            <a:ext cx="1014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016374-898A-4CF5-BB30-244935D4C898}"/>
              </a:ext>
            </a:extLst>
          </p:cNvPr>
          <p:cNvSpPr txBox="1"/>
          <p:nvPr/>
        </p:nvSpPr>
        <p:spPr>
          <a:xfrm>
            <a:off x="4027412" y="881367"/>
            <a:ext cx="51262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B235E-2751-4C38-823F-45B3207B613C}"/>
              </a:ext>
            </a:extLst>
          </p:cNvPr>
          <p:cNvSpPr txBox="1"/>
          <p:nvPr/>
        </p:nvSpPr>
        <p:spPr>
          <a:xfrm>
            <a:off x="5786356" y="3376186"/>
            <a:ext cx="51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4A53B0-9248-41D8-91AB-D90556541E1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983609" y="2435148"/>
            <a:ext cx="0" cy="9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644274-E9CD-4190-8D0B-13AC2B55C3AB}"/>
              </a:ext>
            </a:extLst>
          </p:cNvPr>
          <p:cNvSpPr txBox="1"/>
          <p:nvPr/>
        </p:nvSpPr>
        <p:spPr>
          <a:xfrm>
            <a:off x="6794956" y="3210610"/>
            <a:ext cx="51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E14D3B-7B1B-4ED1-AFE5-4BA069D19FA0}"/>
              </a:ext>
            </a:extLst>
          </p:cNvPr>
          <p:cNvSpPr txBox="1"/>
          <p:nvPr/>
        </p:nvSpPr>
        <p:spPr>
          <a:xfrm>
            <a:off x="6744926" y="2373644"/>
            <a:ext cx="51262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40C97-4B1B-4345-BE0A-14EC22F9EB58}"/>
              </a:ext>
            </a:extLst>
          </p:cNvPr>
          <p:cNvSpPr txBox="1"/>
          <p:nvPr/>
        </p:nvSpPr>
        <p:spPr>
          <a:xfrm>
            <a:off x="8472346" y="1068110"/>
            <a:ext cx="349925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If role = student will add form to select student.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D01474-F0FC-478B-B0F6-54279DF8B6A2}"/>
              </a:ext>
            </a:extLst>
          </p:cNvPr>
          <p:cNvSpPr txBox="1"/>
          <p:nvPr/>
        </p:nvSpPr>
        <p:spPr>
          <a:xfrm>
            <a:off x="8501571" y="2823438"/>
            <a:ext cx="349925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-SA COORDINATOR can CRUD disciplines</a:t>
            </a:r>
          </a:p>
          <a:p>
            <a:r>
              <a:rPr lang="en-US" sz="1100" dirty="0"/>
              <a:t>-SA OFFICER can VIEW disciplines (not edit) </a:t>
            </a:r>
          </a:p>
          <a:p>
            <a:r>
              <a:rPr lang="en-US" sz="1100" dirty="0"/>
              <a:t>- STUDENT can VIEW only their own disciplines (not edit)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11AA1-095F-4ADA-B1A3-481768100238}"/>
              </a:ext>
            </a:extLst>
          </p:cNvPr>
          <p:cNvSpPr txBox="1"/>
          <p:nvPr/>
        </p:nvSpPr>
        <p:spPr>
          <a:xfrm>
            <a:off x="8501571" y="1803305"/>
            <a:ext cx="349925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-SA OFFICER can CRUD permissions</a:t>
            </a:r>
          </a:p>
          <a:p>
            <a:r>
              <a:rPr lang="en-US" sz="1100" dirty="0"/>
              <a:t>- STUDENT can VIEW only their own permissions (not edit)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1C1606-9379-40BE-938E-7C327BB129A9}"/>
              </a:ext>
            </a:extLst>
          </p:cNvPr>
          <p:cNvSpPr txBox="1"/>
          <p:nvPr/>
        </p:nvSpPr>
        <p:spPr>
          <a:xfrm>
            <a:off x="9849245" y="814880"/>
            <a:ext cx="80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A117A-0F9D-45D7-9941-50327833C99A}"/>
              </a:ext>
            </a:extLst>
          </p:cNvPr>
          <p:cNvSpPr txBox="1"/>
          <p:nvPr/>
        </p:nvSpPr>
        <p:spPr>
          <a:xfrm>
            <a:off x="9717478" y="1518245"/>
            <a:ext cx="126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Permissions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F5E687-0BD6-4032-8A8E-D3B09A4B1DB2}"/>
              </a:ext>
            </a:extLst>
          </p:cNvPr>
          <p:cNvSpPr txBox="1"/>
          <p:nvPr/>
        </p:nvSpPr>
        <p:spPr>
          <a:xfrm>
            <a:off x="9717478" y="1504368"/>
            <a:ext cx="126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Permissions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417E5-3806-4915-A7C9-373F8FDE8D31}"/>
              </a:ext>
            </a:extLst>
          </p:cNvPr>
          <p:cNvSpPr txBox="1"/>
          <p:nvPr/>
        </p:nvSpPr>
        <p:spPr>
          <a:xfrm>
            <a:off x="9849245" y="2515661"/>
            <a:ext cx="953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Disciple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670465-134E-45C2-BCD6-FA02DCBCB864}"/>
              </a:ext>
            </a:extLst>
          </p:cNvPr>
          <p:cNvCxnSpPr>
            <a:cxnSpLocks/>
          </p:cNvCxnSpPr>
          <p:nvPr/>
        </p:nvCxnSpPr>
        <p:spPr>
          <a:xfrm>
            <a:off x="3836007" y="4555564"/>
            <a:ext cx="2140060" cy="1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6BADF4-A1E8-444D-A120-251CE9C74188}"/>
              </a:ext>
            </a:extLst>
          </p:cNvPr>
          <p:cNvSpPr txBox="1"/>
          <p:nvPr/>
        </p:nvSpPr>
        <p:spPr>
          <a:xfrm>
            <a:off x="3704667" y="4368820"/>
            <a:ext cx="51262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7042D-80DA-4714-8A98-3BA2A6965940}"/>
              </a:ext>
            </a:extLst>
          </p:cNvPr>
          <p:cNvSpPr txBox="1"/>
          <p:nvPr/>
        </p:nvSpPr>
        <p:spPr>
          <a:xfrm>
            <a:off x="5761495" y="4313623"/>
            <a:ext cx="51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145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Vicheka Lo</cp:lastModifiedBy>
  <cp:revision>7</cp:revision>
  <dcterms:created xsi:type="dcterms:W3CDTF">2021-11-24T17:28:46Z</dcterms:created>
  <dcterms:modified xsi:type="dcterms:W3CDTF">2021-12-24T02:24:00Z</dcterms:modified>
</cp:coreProperties>
</file>