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59EF-C742-4721-A92B-1450D9218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7FD66-01F0-4F18-9BAF-74C9EA0E8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44B9A-8934-4D82-9633-0E013792C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22D2-28BA-4741-BF87-E32CA0C16F1A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62F6F-DA3E-4F3F-B24D-4F65E2F6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E6E2D-E6BF-4880-977E-87EC09B8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C91A-03B4-4D05-BFA4-DCA3F7BA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0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6C4D-18BA-4796-9A05-9ADD6D74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0415F-98D1-420C-BB5A-2D84FB3EC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A7C7F-C044-4DAA-89A3-749CF5BD1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22D2-28BA-4741-BF87-E32CA0C16F1A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0F982-EB94-4B8E-A4E5-CF18F0DC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A1281-9103-41E4-8213-3B2E4A0E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C91A-03B4-4D05-BFA4-DCA3F7BA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5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7A47B-1783-4A29-8D59-CC6485C76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2E254-CC48-4362-908A-6C0CCB454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4ADB6-4129-4263-B6AE-54EC22D3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22D2-28BA-4741-BF87-E32CA0C16F1A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83FEA-42D3-4BCA-A251-FBD794309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D599F-BB4C-44FD-92C8-B2D7BE0F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C91A-03B4-4D05-BFA4-DCA3F7BA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E771A-19F9-4100-A5A4-752ED62F7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11193-F355-41F1-AE9A-145D987A8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5D98D-CF5F-48C1-B88F-AE958220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22D2-28BA-4741-BF87-E32CA0C16F1A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B09CB-3A49-4685-824D-DF85AAF94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2DD65-96A3-44C3-BFB4-91F26973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C91A-03B4-4D05-BFA4-DCA3F7BA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7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C3F0-64BB-47B8-B11A-27747422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2DC-8F30-4211-B9B4-52FAAFC96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28A5B-BC67-4276-91F0-6D01618DE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22D2-28BA-4741-BF87-E32CA0C16F1A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08642-DFC0-4D66-A702-A7B6500E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0F821-E872-4ED4-A7EE-9E2084C1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C91A-03B4-4D05-BFA4-DCA3F7BA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6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B29E-293F-4322-A5AA-B33593E9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DFE38-6C3C-4A37-B339-FF350018A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A3944-3664-4E21-BA29-55F31B78B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157FE-0939-4082-ACFA-F211E4749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22D2-28BA-4741-BF87-E32CA0C16F1A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DF97A-3174-405B-9D5A-DFCACAF7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18678-96B4-46BF-94A5-D88C1181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C91A-03B4-4D05-BFA4-DCA3F7BA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9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177F-817B-4DF1-8CFC-36D98E1F7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7A0B5-F883-47CE-8CA0-03D74A394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F1848-FBD1-4888-AD7B-059CBE2F8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BA58C-E508-45F9-94BF-B9B91A0B8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3498A-4FAB-4AA4-B63B-B1D1C069A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AF056D-101C-4261-BC90-FA1373B6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22D2-28BA-4741-BF87-E32CA0C16F1A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D5E71E-C140-4890-831C-B010387D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904132-7DDF-4DEA-9F6A-CE9D0607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C91A-03B4-4D05-BFA4-DCA3F7BA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BEE5-A4B2-4C6A-8F20-FC9E8D245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6104F0-61FB-4E71-9080-AD10F2BC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22D2-28BA-4741-BF87-E32CA0C16F1A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D9AD4-F31C-482A-ADA9-5A7E653C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F4420-6F7D-495E-BDDD-011EE7971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C91A-03B4-4D05-BFA4-DCA3F7BA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9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B3617E-DB88-48C8-82C8-52AD6155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22D2-28BA-4741-BF87-E32CA0C16F1A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8708FC-ACCB-416E-9C18-7428AB473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3919A-3C9A-4944-A58B-642826B7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C91A-03B4-4D05-BFA4-DCA3F7BA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9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2436-C7C6-416F-849E-8AE5B2A2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3DD85-F16C-4626-AA86-28C217C23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9255A-6A12-4AE8-AE76-193C06937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D7595-26EF-4671-8FE5-758B1351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22D2-28BA-4741-BF87-E32CA0C16F1A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499A3-5C20-4C43-9DEE-AB2A84AE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262F3-7E21-4A69-99DC-4A074206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C91A-03B4-4D05-BFA4-DCA3F7BA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63D3B-1D88-4ADE-85E1-F3748969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80CC54-3FA7-4CC6-AC7B-2E84032A1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57DA4-E937-4E6A-89CD-FB10FA573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E2D27-A011-49D1-A322-74976E00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22D2-28BA-4741-BF87-E32CA0C16F1A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895B4-AEF9-4EC3-827E-C50EF428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E011C-E22C-4254-9CA4-1A9DC27B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C91A-03B4-4D05-BFA4-DCA3F7BA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8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B7F232-0D7E-4FBA-AE60-8AA8E69D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08F9D-9DFB-4B2F-B8B8-B56174E73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3E6B1-007C-4B27-8D2C-C682D3F5F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922D2-28BA-4741-BF87-E32CA0C16F1A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A5C71-79D2-4FFB-B9D3-301304CE4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88176-F97E-4128-90D3-5B8019C64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2C91A-03B4-4D05-BFA4-DCA3F7BA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2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70236E-1909-4EFA-BA4C-ED1A94EBE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312" y="1195075"/>
            <a:ext cx="5201376" cy="44678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6C4947-5161-42AF-AF7E-B901AE2B0C80}"/>
              </a:ext>
            </a:extLst>
          </p:cNvPr>
          <p:cNvSpPr txBox="1"/>
          <p:nvPr/>
        </p:nvSpPr>
        <p:spPr>
          <a:xfrm>
            <a:off x="259309" y="177421"/>
            <a:ext cx="3821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Form create permission</a:t>
            </a:r>
          </a:p>
        </p:txBody>
      </p:sp>
    </p:spTree>
    <p:extLst>
      <p:ext uri="{BB962C8B-B14F-4D97-AF65-F5344CB8AC3E}">
        <p14:creationId xmlns:p14="http://schemas.microsoft.com/office/powerpoint/2010/main" val="37206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B60ACBE-B5A7-4AAF-B0ED-909D76982966}"/>
              </a:ext>
            </a:extLst>
          </p:cNvPr>
          <p:cNvSpPr txBox="1"/>
          <p:nvPr/>
        </p:nvSpPr>
        <p:spPr>
          <a:xfrm>
            <a:off x="259309" y="177421"/>
            <a:ext cx="1528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Choice 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03B3666-E203-4BDF-A68D-308CD3C74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811" y="785443"/>
            <a:ext cx="6106377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9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0572A8-23CC-48D7-8E4C-33E040761DB9}"/>
              </a:ext>
            </a:extLst>
          </p:cNvPr>
          <p:cNvSpPr txBox="1"/>
          <p:nvPr/>
        </p:nvSpPr>
        <p:spPr>
          <a:xfrm>
            <a:off x="259309" y="177421"/>
            <a:ext cx="1528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Choice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5CAF25-D771-4C33-A132-07834448F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811" y="756864"/>
            <a:ext cx="6106377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0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A11E4D-C0CA-44B0-B781-382F9129AD8B}"/>
              </a:ext>
            </a:extLst>
          </p:cNvPr>
          <p:cNvSpPr txBox="1"/>
          <p:nvPr/>
        </p:nvSpPr>
        <p:spPr>
          <a:xfrm>
            <a:off x="259309" y="177421"/>
            <a:ext cx="1528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Choice 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FA4C6A-9854-44F6-A77D-078E5F345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048" y="761628"/>
            <a:ext cx="6115904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Lyden Chai</dc:creator>
  <cp:lastModifiedBy>Lyden Chai</cp:lastModifiedBy>
  <cp:revision>2</cp:revision>
  <dcterms:created xsi:type="dcterms:W3CDTF">2021-12-24T06:18:39Z</dcterms:created>
  <dcterms:modified xsi:type="dcterms:W3CDTF">2021-12-24T07:18:32Z</dcterms:modified>
</cp:coreProperties>
</file>