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1539" y="3644111"/>
            <a:ext cx="5758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ER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Table 114">
            <a:extLst>
              <a:ext uri="{FF2B5EF4-FFF2-40B4-BE49-F238E27FC236}">
                <a16:creationId xmlns:a16="http://schemas.microsoft.com/office/drawing/2014/main" id="{416527B2-C9C6-4B85-A9C2-0F1D75122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231827"/>
              </p:ext>
            </p:extLst>
          </p:nvPr>
        </p:nvGraphicFramePr>
        <p:xfrm>
          <a:off x="2085278" y="2088579"/>
          <a:ext cx="2015085" cy="1553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817">
                  <a:extLst>
                    <a:ext uri="{9D8B030D-6E8A-4147-A177-3AD203B41FA5}">
                      <a16:colId xmlns:a16="http://schemas.microsoft.com/office/drawing/2014/main" val="3052149917"/>
                    </a:ext>
                  </a:extLst>
                </a:gridCol>
                <a:gridCol w="1656268">
                  <a:extLst>
                    <a:ext uri="{9D8B030D-6E8A-4147-A177-3AD203B41FA5}">
                      <a16:colId xmlns:a16="http://schemas.microsoft.com/office/drawing/2014/main" val="849940379"/>
                    </a:ext>
                  </a:extLst>
                </a:gridCol>
              </a:tblGrid>
              <a:tr h="395541">
                <a:tc gridSpan="2">
                  <a:txBody>
                    <a:bodyPr/>
                    <a:lstStyle/>
                    <a:p>
                      <a:r>
                        <a:rPr lang="en-US" dirty="0"/>
                        <a:t>             user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100705"/>
                  </a:ext>
                </a:extLst>
              </a:tr>
              <a:tr h="395541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 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string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email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string 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password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string 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24941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1A9ADB5-E74D-4DC2-99AC-80E9BB29E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873991"/>
              </p:ext>
            </p:extLst>
          </p:nvPr>
        </p:nvGraphicFramePr>
        <p:xfrm>
          <a:off x="5088457" y="1875218"/>
          <a:ext cx="2015085" cy="1980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817">
                  <a:extLst>
                    <a:ext uri="{9D8B030D-6E8A-4147-A177-3AD203B41FA5}">
                      <a16:colId xmlns:a16="http://schemas.microsoft.com/office/drawing/2014/main" val="3052149917"/>
                    </a:ext>
                  </a:extLst>
                </a:gridCol>
                <a:gridCol w="1656268">
                  <a:extLst>
                    <a:ext uri="{9D8B030D-6E8A-4147-A177-3AD203B41FA5}">
                      <a16:colId xmlns:a16="http://schemas.microsoft.com/office/drawing/2014/main" val="849940379"/>
                    </a:ext>
                  </a:extLst>
                </a:gridCol>
              </a:tblGrid>
              <a:tr h="395541">
                <a:tc gridSpan="2">
                  <a:txBody>
                    <a:bodyPr/>
                    <a:lstStyle/>
                    <a:p>
                      <a:r>
                        <a:rPr lang="en-US" dirty="0"/>
                        <a:t>          student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100705"/>
                  </a:ext>
                </a:extLst>
              </a:tr>
              <a:tr h="395541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 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first name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string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last name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string 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class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string 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phone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picture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 string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gender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249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958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35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Vicheka Lo</cp:lastModifiedBy>
  <cp:revision>6</cp:revision>
  <dcterms:created xsi:type="dcterms:W3CDTF">2021-11-24T17:28:46Z</dcterms:created>
  <dcterms:modified xsi:type="dcterms:W3CDTF">2021-12-17T00:48:54Z</dcterms:modified>
</cp:coreProperties>
</file>