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0385D50-A6C5-442D-A3DA-351E391406A5}"/>
              </a:ext>
            </a:extLst>
          </p:cNvPr>
          <p:cNvSpPr/>
          <p:nvPr/>
        </p:nvSpPr>
        <p:spPr>
          <a:xfrm>
            <a:off x="5343032" y="1083243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FF590-FF10-463E-B856-7002EECB951D}"/>
              </a:ext>
            </a:extLst>
          </p:cNvPr>
          <p:cNvSpPr txBox="1"/>
          <p:nvPr/>
        </p:nvSpPr>
        <p:spPr>
          <a:xfrm>
            <a:off x="1739725" y="103978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E79897-A322-4B13-9B45-06AE2A7A9ADB}"/>
              </a:ext>
            </a:extLst>
          </p:cNvPr>
          <p:cNvSpPr/>
          <p:nvPr/>
        </p:nvSpPr>
        <p:spPr>
          <a:xfrm>
            <a:off x="3256720" y="1146528"/>
            <a:ext cx="94314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4A49-E8E7-4B93-A713-5BBCC2C8845D}"/>
              </a:ext>
            </a:extLst>
          </p:cNvPr>
          <p:cNvSpPr txBox="1"/>
          <p:nvPr/>
        </p:nvSpPr>
        <p:spPr>
          <a:xfrm>
            <a:off x="1739725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B486D-926B-4258-9285-0996A2D2E079}"/>
              </a:ext>
            </a:extLst>
          </p:cNvPr>
          <p:cNvSpPr txBox="1"/>
          <p:nvPr/>
        </p:nvSpPr>
        <p:spPr>
          <a:xfrm>
            <a:off x="3493280" y="920970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4E5E7-B7EF-4358-BCF4-9A3D76C662A1}"/>
              </a:ext>
            </a:extLst>
          </p:cNvPr>
          <p:cNvSpPr txBox="1"/>
          <p:nvPr/>
        </p:nvSpPr>
        <p:spPr>
          <a:xfrm>
            <a:off x="3449493" y="154035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34686-EC16-4047-A24A-1635E6F91326}"/>
              </a:ext>
            </a:extLst>
          </p:cNvPr>
          <p:cNvSpPr txBox="1"/>
          <p:nvPr/>
        </p:nvSpPr>
        <p:spPr>
          <a:xfrm>
            <a:off x="711038" y="2108394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F929FD7B-8551-46F1-9725-DA7EC39D5475}"/>
              </a:ext>
            </a:extLst>
          </p:cNvPr>
          <p:cNvSpPr/>
          <p:nvPr/>
        </p:nvSpPr>
        <p:spPr>
          <a:xfrm>
            <a:off x="5343032" y="283214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DA157-52B5-46C3-BD27-ECE36B87A1A9}"/>
              </a:ext>
            </a:extLst>
          </p:cNvPr>
          <p:cNvSpPr txBox="1"/>
          <p:nvPr/>
        </p:nvSpPr>
        <p:spPr>
          <a:xfrm>
            <a:off x="5924407" y="3070597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FDEFD29D-A7AF-4F98-9830-E99E9FBFADAF}"/>
              </a:ext>
            </a:extLst>
          </p:cNvPr>
          <p:cNvSpPr/>
          <p:nvPr/>
        </p:nvSpPr>
        <p:spPr>
          <a:xfrm>
            <a:off x="1075379" y="414164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08202-6770-4C05-B31D-7CDC95BE6858}"/>
              </a:ext>
            </a:extLst>
          </p:cNvPr>
          <p:cNvSpPr txBox="1"/>
          <p:nvPr/>
        </p:nvSpPr>
        <p:spPr>
          <a:xfrm>
            <a:off x="1935423" y="42067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EF929D-E604-46DD-ADC3-FA85B85E358A}"/>
              </a:ext>
            </a:extLst>
          </p:cNvPr>
          <p:cNvSpPr/>
          <p:nvPr/>
        </p:nvSpPr>
        <p:spPr>
          <a:xfrm>
            <a:off x="380102" y="4401014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466E2-E3C5-4A98-B938-1C47AB0711AE}"/>
              </a:ext>
            </a:extLst>
          </p:cNvPr>
          <p:cNvSpPr txBox="1"/>
          <p:nvPr/>
        </p:nvSpPr>
        <p:spPr>
          <a:xfrm>
            <a:off x="286400" y="4192283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786F4-DD83-4C1C-BC79-CC1069A94D22}"/>
              </a:ext>
            </a:extLst>
          </p:cNvPr>
          <p:cNvSpPr txBox="1"/>
          <p:nvPr/>
        </p:nvSpPr>
        <p:spPr>
          <a:xfrm>
            <a:off x="7350604" y="4921415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5BB1C5-3B53-43A3-A964-84C1A74F0CFB}"/>
              </a:ext>
            </a:extLst>
          </p:cNvPr>
          <p:cNvSpPr txBox="1"/>
          <p:nvPr/>
        </p:nvSpPr>
        <p:spPr>
          <a:xfrm>
            <a:off x="170576" y="4803484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03545-0079-4917-97C6-57A4264EA62C}"/>
              </a:ext>
            </a:extLst>
          </p:cNvPr>
          <p:cNvSpPr txBox="1"/>
          <p:nvPr/>
        </p:nvSpPr>
        <p:spPr>
          <a:xfrm>
            <a:off x="392204" y="5484917"/>
            <a:ext cx="29781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 </a:t>
            </a:r>
            <a:r>
              <a:rPr lang="en-US" sz="1372" dirty="0"/>
              <a:t> gets userdata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47D54-4B7B-4DA4-AE6D-A0961B4B2C6B}"/>
              </a:ext>
            </a:extLst>
          </p:cNvPr>
          <p:cNvCxnSpPr>
            <a:cxnSpLocks/>
          </p:cNvCxnSpPr>
          <p:nvPr/>
        </p:nvCxnSpPr>
        <p:spPr>
          <a:xfrm flipH="1">
            <a:off x="3531705" y="3612535"/>
            <a:ext cx="1811327" cy="83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245D69-03E4-4F3D-924D-73B791C4A6D8}"/>
              </a:ext>
            </a:extLst>
          </p:cNvPr>
          <p:cNvCxnSpPr/>
          <p:nvPr/>
        </p:nvCxnSpPr>
        <p:spPr>
          <a:xfrm>
            <a:off x="7104152" y="3667456"/>
            <a:ext cx="595361" cy="67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13575288-DB65-47D8-88C2-FA1D3743D8B3}"/>
              </a:ext>
            </a:extLst>
          </p:cNvPr>
          <p:cNvSpPr/>
          <p:nvPr/>
        </p:nvSpPr>
        <p:spPr>
          <a:xfrm>
            <a:off x="6502633" y="4401014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006F6-8B08-4689-B8A4-38D47E080F02}"/>
              </a:ext>
            </a:extLst>
          </p:cNvPr>
          <p:cNvSpPr txBox="1"/>
          <p:nvPr/>
        </p:nvSpPr>
        <p:spPr>
          <a:xfrm>
            <a:off x="7324337" y="45583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83BA7-D851-4279-9912-4AFA5D0C714A}"/>
              </a:ext>
            </a:extLst>
          </p:cNvPr>
          <p:cNvSpPr txBox="1"/>
          <p:nvPr/>
        </p:nvSpPr>
        <p:spPr>
          <a:xfrm>
            <a:off x="6360419" y="5570272"/>
            <a:ext cx="246266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signup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userdata to app  </a:t>
            </a:r>
          </a:p>
        </p:txBody>
      </p:sp>
      <p:sp>
        <p:nvSpPr>
          <p:cNvPr id="36" name="Right Arrow 25">
            <a:extLst>
              <a:ext uri="{FF2B5EF4-FFF2-40B4-BE49-F238E27FC236}">
                <a16:creationId xmlns:a16="http://schemas.microsoft.com/office/drawing/2014/main" id="{7962EE39-A1FD-48C5-BD1F-391AD3AC07F3}"/>
              </a:ext>
            </a:extLst>
          </p:cNvPr>
          <p:cNvSpPr/>
          <p:nvPr/>
        </p:nvSpPr>
        <p:spPr>
          <a:xfrm rot="10800000" flipH="1">
            <a:off x="8917685" y="4644408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C40CB-E8F8-4038-89DC-BF5CBDE03BF9}"/>
              </a:ext>
            </a:extLst>
          </p:cNvPr>
          <p:cNvSpPr txBox="1"/>
          <p:nvPr/>
        </p:nvSpPr>
        <p:spPr>
          <a:xfrm>
            <a:off x="9122059" y="4344023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648951-448A-431F-BFC3-6C1EC5194FC2}"/>
              </a:ext>
            </a:extLst>
          </p:cNvPr>
          <p:cNvSpPr txBox="1"/>
          <p:nvPr/>
        </p:nvSpPr>
        <p:spPr>
          <a:xfrm flipH="1">
            <a:off x="8982904" y="5041354"/>
            <a:ext cx="11219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2EC85C87-C776-4E58-A3F0-D3C320F87C67}"/>
              </a:ext>
            </a:extLst>
          </p:cNvPr>
          <p:cNvSpPr/>
          <p:nvPr/>
        </p:nvSpPr>
        <p:spPr>
          <a:xfrm>
            <a:off x="1033531" y="1073370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E316A-5E4A-49F4-B33C-45C072AB1A8B}"/>
              </a:ext>
            </a:extLst>
          </p:cNvPr>
          <p:cNvSpPr txBox="1"/>
          <p:nvPr/>
        </p:nvSpPr>
        <p:spPr>
          <a:xfrm>
            <a:off x="5877050" y="1299275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&lt;signin/signup&gt;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688D5-FD82-4C73-9821-A63E4590521A}"/>
              </a:ext>
            </a:extLst>
          </p:cNvPr>
          <p:cNvCxnSpPr>
            <a:stCxn id="13" idx="2"/>
          </p:cNvCxnSpPr>
          <p:nvPr/>
        </p:nvCxnSpPr>
        <p:spPr>
          <a:xfrm flipH="1">
            <a:off x="6592118" y="2014753"/>
            <a:ext cx="1" cy="70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7D3F56-95BA-4613-A598-6C90872D6B66}"/>
              </a:ext>
            </a:extLst>
          </p:cNvPr>
          <p:cNvSpPr txBox="1"/>
          <p:nvPr/>
        </p:nvSpPr>
        <p:spPr>
          <a:xfrm>
            <a:off x="6206132" y="160083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6317A-4D16-4E46-970C-9DCDDD6935A4}"/>
              </a:ext>
            </a:extLst>
          </p:cNvPr>
          <p:cNvSpPr txBox="1"/>
          <p:nvPr/>
        </p:nvSpPr>
        <p:spPr>
          <a:xfrm>
            <a:off x="8012375" y="1409117"/>
            <a:ext cx="28112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signin/signup </a:t>
            </a:r>
            <a:r>
              <a:rPr lang="en-US" sz="1372" dirty="0"/>
              <a:t> folder signin/signup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346E6-1608-4CA5-9116-9DD368D87778}"/>
              </a:ext>
            </a:extLst>
          </p:cNvPr>
          <p:cNvSpPr txBox="1"/>
          <p:nvPr/>
        </p:nvSpPr>
        <p:spPr>
          <a:xfrm>
            <a:off x="3462241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</p:spTree>
    <p:extLst>
      <p:ext uri="{BB962C8B-B14F-4D97-AF65-F5344CB8AC3E}">
        <p14:creationId xmlns:p14="http://schemas.microsoft.com/office/powerpoint/2010/main" val="16622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48B8BF1F-6F74-4600-8404-945D8CC21102}"/>
              </a:ext>
            </a:extLst>
          </p:cNvPr>
          <p:cNvSpPr/>
          <p:nvPr/>
        </p:nvSpPr>
        <p:spPr>
          <a:xfrm>
            <a:off x="747488" y="556535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6514-9A30-4D86-A5C1-48264D30CAB5}"/>
              </a:ext>
            </a:extLst>
          </p:cNvPr>
          <p:cNvSpPr txBox="1"/>
          <p:nvPr/>
        </p:nvSpPr>
        <p:spPr>
          <a:xfrm>
            <a:off x="1511750" y="102229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6CA81-31F7-42CC-A831-FDCA0E119542}"/>
              </a:ext>
            </a:extLst>
          </p:cNvPr>
          <p:cNvSpPr txBox="1"/>
          <p:nvPr/>
        </p:nvSpPr>
        <p:spPr>
          <a:xfrm>
            <a:off x="1525002" y="61496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D896926E-109D-48FB-92BF-C955E4109719}"/>
              </a:ext>
            </a:extLst>
          </p:cNvPr>
          <p:cNvSpPr/>
          <p:nvPr/>
        </p:nvSpPr>
        <p:spPr>
          <a:xfrm>
            <a:off x="7421078" y="56732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55132D1-CC9A-428B-83A3-82B31B6223B5}"/>
              </a:ext>
            </a:extLst>
          </p:cNvPr>
          <p:cNvSpPr/>
          <p:nvPr/>
        </p:nvSpPr>
        <p:spPr>
          <a:xfrm>
            <a:off x="233111" y="486349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0034F6C7-47D0-491F-8CC5-FC8986985C63}"/>
              </a:ext>
            </a:extLst>
          </p:cNvPr>
          <p:cNvSpPr/>
          <p:nvPr/>
        </p:nvSpPr>
        <p:spPr>
          <a:xfrm>
            <a:off x="4660643" y="4917398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B3292-8AB6-4D9A-8F8F-8E74C71A0697}"/>
              </a:ext>
            </a:extLst>
          </p:cNvPr>
          <p:cNvSpPr txBox="1"/>
          <p:nvPr/>
        </p:nvSpPr>
        <p:spPr>
          <a:xfrm>
            <a:off x="497092" y="1650319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4F1FF-F04B-4918-8968-73FE346DDE36}"/>
              </a:ext>
            </a:extLst>
          </p:cNvPr>
          <p:cNvSpPr txBox="1"/>
          <p:nvPr/>
        </p:nvSpPr>
        <p:spPr>
          <a:xfrm>
            <a:off x="8323024" y="6637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&lt;menu&gt;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FDA05-B630-4CCC-A318-BFE7597EDDF9}"/>
              </a:ext>
            </a:extLst>
          </p:cNvPr>
          <p:cNvSpPr txBox="1"/>
          <p:nvPr/>
        </p:nvSpPr>
        <p:spPr>
          <a:xfrm>
            <a:off x="8338798" y="1022289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16DB5-F9FE-48BC-8F38-5F1961CC132B}"/>
              </a:ext>
            </a:extLst>
          </p:cNvPr>
          <p:cNvSpPr txBox="1"/>
          <p:nvPr/>
        </p:nvSpPr>
        <p:spPr>
          <a:xfrm>
            <a:off x="7803035" y="1595262"/>
            <a:ext cx="17342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menu </a:t>
            </a:r>
            <a:r>
              <a:rPr lang="en-US" sz="1372" dirty="0"/>
              <a:t> folder menu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350C030-DD2F-4556-8FCB-45404AEE31C8}"/>
              </a:ext>
            </a:extLst>
          </p:cNvPr>
          <p:cNvSpPr/>
          <p:nvPr/>
        </p:nvSpPr>
        <p:spPr>
          <a:xfrm>
            <a:off x="3004952" y="694292"/>
            <a:ext cx="1245201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D6547-1BAF-4B9B-A0C9-F0D4699A1552}"/>
              </a:ext>
            </a:extLst>
          </p:cNvPr>
          <p:cNvSpPr txBox="1"/>
          <p:nvPr/>
        </p:nvSpPr>
        <p:spPr>
          <a:xfrm>
            <a:off x="3322381" y="476387"/>
            <a:ext cx="82522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>
                <a:solidFill>
                  <a:srgbClr val="FFC000"/>
                </a:solidFill>
              </a:rPr>
              <a:t>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4F7F5-542E-42D8-9BD7-7E11E670E9B3}"/>
              </a:ext>
            </a:extLst>
          </p:cNvPr>
          <p:cNvSpPr txBox="1"/>
          <p:nvPr/>
        </p:nvSpPr>
        <p:spPr>
          <a:xfrm>
            <a:off x="785084" y="5046202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</a:t>
            </a:r>
            <a:r>
              <a:rPr lang="en-US" b="1" i="1" dirty="0" err="1">
                <a:solidFill>
                  <a:srgbClr val="FF0000"/>
                </a:solidFill>
              </a:rPr>
              <a:t>alleven</a:t>
            </a:r>
            <a:r>
              <a:rPr lang="en-US" b="1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74297-FC49-45B7-9600-6B87A6DBD7A4}"/>
              </a:ext>
            </a:extLst>
          </p:cNvPr>
          <p:cNvSpPr txBox="1"/>
          <p:nvPr/>
        </p:nvSpPr>
        <p:spPr>
          <a:xfrm>
            <a:off x="5317675" y="4970773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&lt;myevent&gt;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E0955F94-9B97-421A-B3B2-F6434D802105}"/>
              </a:ext>
            </a:extLst>
          </p:cNvPr>
          <p:cNvSpPr/>
          <p:nvPr/>
        </p:nvSpPr>
        <p:spPr>
          <a:xfrm>
            <a:off x="8846657" y="475634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AF83B-6696-4A33-BD67-26B3A21BC7EC}"/>
              </a:ext>
            </a:extLst>
          </p:cNvPr>
          <p:cNvSpPr txBox="1"/>
          <p:nvPr/>
        </p:nvSpPr>
        <p:spPr>
          <a:xfrm>
            <a:off x="9357181" y="5072746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&lt;categories&gt;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75BAEE4-575A-444A-B927-7E8598F5CDA9}"/>
              </a:ext>
            </a:extLst>
          </p:cNvPr>
          <p:cNvSpPr/>
          <p:nvPr/>
        </p:nvSpPr>
        <p:spPr>
          <a:xfrm>
            <a:off x="6750572" y="5072746"/>
            <a:ext cx="100998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F40FB-475E-4A43-A0CD-80128F926C55}"/>
              </a:ext>
            </a:extLst>
          </p:cNvPr>
          <p:cNvSpPr/>
          <p:nvPr/>
        </p:nvSpPr>
        <p:spPr>
          <a:xfrm>
            <a:off x="11199011" y="4907891"/>
            <a:ext cx="870568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48">
            <a:extLst>
              <a:ext uri="{FF2B5EF4-FFF2-40B4-BE49-F238E27FC236}">
                <a16:creationId xmlns:a16="http://schemas.microsoft.com/office/drawing/2014/main" id="{74336616-28D4-4B52-A575-E4FB368355B2}"/>
              </a:ext>
            </a:extLst>
          </p:cNvPr>
          <p:cNvSpPr/>
          <p:nvPr/>
        </p:nvSpPr>
        <p:spPr>
          <a:xfrm>
            <a:off x="4727382" y="281313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8E4BA-9CEC-40F8-BCAE-7537E9DE798F}"/>
              </a:ext>
            </a:extLst>
          </p:cNvPr>
          <p:cNvSpPr txBox="1"/>
          <p:nvPr/>
        </p:nvSpPr>
        <p:spPr>
          <a:xfrm>
            <a:off x="5359094" y="3051587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&lt;router-view&gt;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6B4505-EAA6-483C-893C-6B426B670399}"/>
              </a:ext>
            </a:extLst>
          </p:cNvPr>
          <p:cNvCxnSpPr>
            <a:cxnSpLocks/>
          </p:cNvCxnSpPr>
          <p:nvPr/>
        </p:nvCxnSpPr>
        <p:spPr>
          <a:xfrm flipH="1">
            <a:off x="6750572" y="1538666"/>
            <a:ext cx="728731" cy="125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A7D39B-B46C-40E7-88BE-68B85571C8B3}"/>
              </a:ext>
            </a:extLst>
          </p:cNvPr>
          <p:cNvCxnSpPr/>
          <p:nvPr/>
        </p:nvCxnSpPr>
        <p:spPr>
          <a:xfrm flipH="1">
            <a:off x="2905134" y="3421641"/>
            <a:ext cx="1822248" cy="148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0012EA-FC94-40E3-8CA2-B3A9064A528F}"/>
              </a:ext>
            </a:extLst>
          </p:cNvPr>
          <p:cNvCxnSpPr>
            <a:stCxn id="26" idx="2"/>
          </p:cNvCxnSpPr>
          <p:nvPr/>
        </p:nvCxnSpPr>
        <p:spPr>
          <a:xfrm flipH="1">
            <a:off x="5909728" y="3593525"/>
            <a:ext cx="57226" cy="13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A4325E-A411-4827-9B81-AEF4F8D7ED60}"/>
              </a:ext>
            </a:extLst>
          </p:cNvPr>
          <p:cNvCxnSpPr>
            <a:cxnSpLocks/>
          </p:cNvCxnSpPr>
          <p:nvPr/>
        </p:nvCxnSpPr>
        <p:spPr>
          <a:xfrm>
            <a:off x="7201453" y="3259999"/>
            <a:ext cx="1591093" cy="19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1573E0-3D0A-4BF9-9D44-9DA041619D95}"/>
              </a:ext>
            </a:extLst>
          </p:cNvPr>
          <p:cNvSpPr txBox="1"/>
          <p:nvPr/>
        </p:nvSpPr>
        <p:spPr>
          <a:xfrm>
            <a:off x="8846657" y="5699430"/>
            <a:ext cx="268009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categories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DD4571-4FBA-4E84-9962-6E56E87412A2}"/>
              </a:ext>
            </a:extLst>
          </p:cNvPr>
          <p:cNvSpPr txBox="1"/>
          <p:nvPr/>
        </p:nvSpPr>
        <p:spPr>
          <a:xfrm>
            <a:off x="4727382" y="5930702"/>
            <a:ext cx="256608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myevent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8B531B-999E-4B83-9EF9-AAC83C7E360E}"/>
              </a:ext>
            </a:extLst>
          </p:cNvPr>
          <p:cNvSpPr txBox="1"/>
          <p:nvPr/>
        </p:nvSpPr>
        <p:spPr>
          <a:xfrm>
            <a:off x="261638" y="5853607"/>
            <a:ext cx="24411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envent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B5D6F-ABF1-4A9F-BAD5-51FF4A334404}"/>
              </a:ext>
            </a:extLst>
          </p:cNvPr>
          <p:cNvSpPr txBox="1"/>
          <p:nvPr/>
        </p:nvSpPr>
        <p:spPr>
          <a:xfrm>
            <a:off x="3307010" y="105546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A4558-71A3-4B98-A739-7DD7AFD2BD8E}"/>
              </a:ext>
            </a:extLst>
          </p:cNvPr>
          <p:cNvSpPr txBox="1"/>
          <p:nvPr/>
        </p:nvSpPr>
        <p:spPr>
          <a:xfrm>
            <a:off x="7087041" y="4835604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02A4D-D451-49EF-8741-7EC66D629C51}"/>
              </a:ext>
            </a:extLst>
          </p:cNvPr>
          <p:cNvSpPr txBox="1"/>
          <p:nvPr/>
        </p:nvSpPr>
        <p:spPr>
          <a:xfrm>
            <a:off x="795929" y="5395949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F7E2C7-BBCC-4EDA-826D-0A2E2EA110B1}"/>
              </a:ext>
            </a:extLst>
          </p:cNvPr>
          <p:cNvSpPr txBox="1"/>
          <p:nvPr/>
        </p:nvSpPr>
        <p:spPr>
          <a:xfrm>
            <a:off x="10874121" y="5188364"/>
            <a:ext cx="941417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F10FAD-7ED5-46C5-B4EB-4399B7C84FAC}"/>
              </a:ext>
            </a:extLst>
          </p:cNvPr>
          <p:cNvSpPr txBox="1"/>
          <p:nvPr/>
        </p:nvSpPr>
        <p:spPr>
          <a:xfrm>
            <a:off x="7046416" y="5529825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962A7201-A35C-4B2F-91DD-03CC799C143F}"/>
              </a:ext>
            </a:extLst>
          </p:cNvPr>
          <p:cNvSpPr/>
          <p:nvPr/>
        </p:nvSpPr>
        <p:spPr>
          <a:xfrm>
            <a:off x="9281941" y="293403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949CF5-74B4-46AC-98A9-464D37DA4AE5}"/>
              </a:ext>
            </a:extLst>
          </p:cNvPr>
          <p:cNvSpPr txBox="1"/>
          <p:nvPr/>
        </p:nvSpPr>
        <p:spPr>
          <a:xfrm>
            <a:off x="9831596" y="3141909"/>
            <a:ext cx="13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&lt;findevent&gt;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CBEA68-59C2-4ACE-A7F1-A5A26EF10E5A}"/>
              </a:ext>
            </a:extLst>
          </p:cNvPr>
          <p:cNvSpPr txBox="1"/>
          <p:nvPr/>
        </p:nvSpPr>
        <p:spPr>
          <a:xfrm>
            <a:off x="9508439" y="3914845"/>
            <a:ext cx="262918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findevent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8B07C4-451E-4D73-816D-7316C1F6EA1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40399" y="3167463"/>
            <a:ext cx="2041542" cy="23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A0CE4CB-E161-4EEA-9E34-CED59C47801E}"/>
              </a:ext>
            </a:extLst>
          </p:cNvPr>
          <p:cNvSpPr/>
          <p:nvPr/>
        </p:nvSpPr>
        <p:spPr>
          <a:xfrm>
            <a:off x="4149673" y="5204387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F5354C-DA3A-4A49-95D5-AA3F1F3E5D95}"/>
              </a:ext>
            </a:extLst>
          </p:cNvPr>
          <p:cNvSpPr txBox="1"/>
          <p:nvPr/>
        </p:nvSpPr>
        <p:spPr>
          <a:xfrm>
            <a:off x="4154981" y="4867631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AF674-4E6E-40C5-A803-B496B9FCCA8D}"/>
              </a:ext>
            </a:extLst>
          </p:cNvPr>
          <p:cNvSpPr txBox="1"/>
          <p:nvPr/>
        </p:nvSpPr>
        <p:spPr>
          <a:xfrm>
            <a:off x="11334400" y="4756349"/>
            <a:ext cx="67063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5F745E-35B0-467A-B359-4BE5B3BD0981}"/>
              </a:ext>
            </a:extLst>
          </p:cNvPr>
          <p:cNvSpPr txBox="1"/>
          <p:nvPr/>
        </p:nvSpPr>
        <p:spPr>
          <a:xfrm>
            <a:off x="4154981" y="4863771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5591EF-E488-4770-B31C-0571CA797071}"/>
              </a:ext>
            </a:extLst>
          </p:cNvPr>
          <p:cNvSpPr txBox="1"/>
          <p:nvPr/>
        </p:nvSpPr>
        <p:spPr>
          <a:xfrm>
            <a:off x="8703745" y="2988344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C24449-1E02-4413-B5AA-ACEABBA4EF88}"/>
              </a:ext>
            </a:extLst>
          </p:cNvPr>
          <p:cNvSpPr txBox="1"/>
          <p:nvPr/>
        </p:nvSpPr>
        <p:spPr>
          <a:xfrm>
            <a:off x="178525" y="4499628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417875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4">
            <a:extLst>
              <a:ext uri="{FF2B5EF4-FFF2-40B4-BE49-F238E27FC236}">
                <a16:creationId xmlns:a16="http://schemas.microsoft.com/office/drawing/2014/main" id="{FA249787-AC0F-4D4A-A6D4-2BE1720A0799}"/>
              </a:ext>
            </a:extLst>
          </p:cNvPr>
          <p:cNvSpPr/>
          <p:nvPr/>
        </p:nvSpPr>
        <p:spPr>
          <a:xfrm>
            <a:off x="168574" y="3313028"/>
            <a:ext cx="2232778" cy="107579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A4DF2614-105E-408F-8D55-FF43BCF46884}"/>
              </a:ext>
            </a:extLst>
          </p:cNvPr>
          <p:cNvSpPr/>
          <p:nvPr/>
        </p:nvSpPr>
        <p:spPr>
          <a:xfrm>
            <a:off x="4213612" y="1348241"/>
            <a:ext cx="2232778" cy="542282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C6F02B-E8FE-49E5-84E0-5AE3F2839ADA}"/>
              </a:ext>
            </a:extLst>
          </p:cNvPr>
          <p:cNvSpPr/>
          <p:nvPr/>
        </p:nvSpPr>
        <p:spPr>
          <a:xfrm>
            <a:off x="753933" y="3618046"/>
            <a:ext cx="1062060" cy="465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15074B8-2DE2-45CE-BA9B-10738D97D0FF}"/>
              </a:ext>
            </a:extLst>
          </p:cNvPr>
          <p:cNvSpPr/>
          <p:nvPr/>
        </p:nvSpPr>
        <p:spPr>
          <a:xfrm>
            <a:off x="2689828" y="3465536"/>
            <a:ext cx="1055154" cy="3050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F9DBD99-E068-4CC1-AEB0-9B616A85AA46}"/>
              </a:ext>
            </a:extLst>
          </p:cNvPr>
          <p:cNvSpPr/>
          <p:nvPr/>
        </p:nvSpPr>
        <p:spPr>
          <a:xfrm rot="10800000">
            <a:off x="2665334" y="3931293"/>
            <a:ext cx="1079647" cy="3050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716CFE-3129-4EBB-8CB0-56FFD02584F4}"/>
              </a:ext>
            </a:extLst>
          </p:cNvPr>
          <p:cNvSpPr/>
          <p:nvPr/>
        </p:nvSpPr>
        <p:spPr>
          <a:xfrm>
            <a:off x="4442326" y="3616043"/>
            <a:ext cx="1687540" cy="613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&lt;event view&gt;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EVENT[]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6B45F11C-793E-4038-9921-AC6B8CFFB644}"/>
              </a:ext>
            </a:extLst>
          </p:cNvPr>
          <p:cNvSpPr/>
          <p:nvPr/>
        </p:nvSpPr>
        <p:spPr>
          <a:xfrm>
            <a:off x="8764168" y="1418239"/>
            <a:ext cx="2232778" cy="107579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BD184A7-FBFC-447E-988D-B4BD449AA88C}"/>
              </a:ext>
            </a:extLst>
          </p:cNvPr>
          <p:cNvSpPr/>
          <p:nvPr/>
        </p:nvSpPr>
        <p:spPr>
          <a:xfrm>
            <a:off x="6824136" y="1512818"/>
            <a:ext cx="1302917" cy="3050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1DD3E7D-3491-4E21-B576-7CFA890F2DBB}"/>
              </a:ext>
            </a:extLst>
          </p:cNvPr>
          <p:cNvSpPr/>
          <p:nvPr/>
        </p:nvSpPr>
        <p:spPr>
          <a:xfrm rot="10800000">
            <a:off x="6824137" y="2063502"/>
            <a:ext cx="1302916" cy="3050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D9EA1E-2CDB-4EA8-8C52-AA25D434E742}"/>
              </a:ext>
            </a:extLst>
          </p:cNvPr>
          <p:cNvSpPr/>
          <p:nvPr/>
        </p:nvSpPr>
        <p:spPr>
          <a:xfrm>
            <a:off x="2501336" y="2948535"/>
            <a:ext cx="1159118" cy="469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PROVIDE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63DCB3-C081-49B1-94EA-189421ABD3CA}"/>
              </a:ext>
            </a:extLst>
          </p:cNvPr>
          <p:cNvSpPr/>
          <p:nvPr/>
        </p:nvSpPr>
        <p:spPr>
          <a:xfrm>
            <a:off x="6815931" y="1195732"/>
            <a:ext cx="841862" cy="305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PROPS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DF880C-B808-48E5-A44D-3570229E29B0}"/>
              </a:ext>
            </a:extLst>
          </p:cNvPr>
          <p:cNvSpPr/>
          <p:nvPr/>
        </p:nvSpPr>
        <p:spPr>
          <a:xfrm>
            <a:off x="7502467" y="1932505"/>
            <a:ext cx="623090" cy="90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/>
                </a:solidFill>
              </a:rPr>
              <a:t>EMIT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2F3763-774F-4BEA-B66C-C9AECD1A6CA4}"/>
              </a:ext>
            </a:extLst>
          </p:cNvPr>
          <p:cNvSpPr/>
          <p:nvPr/>
        </p:nvSpPr>
        <p:spPr>
          <a:xfrm>
            <a:off x="9075962" y="1844837"/>
            <a:ext cx="1609189" cy="49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&lt;create event&gt;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3DEBD1D0-1B52-488A-9434-1AE00CF7FD3F}"/>
              </a:ext>
            </a:extLst>
          </p:cNvPr>
          <p:cNvSpPr/>
          <p:nvPr/>
        </p:nvSpPr>
        <p:spPr>
          <a:xfrm>
            <a:off x="8764168" y="2847020"/>
            <a:ext cx="2232778" cy="107579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57C824-2E39-4CAF-AC6F-0B81AEA4E7E3}"/>
              </a:ext>
            </a:extLst>
          </p:cNvPr>
          <p:cNvSpPr/>
          <p:nvPr/>
        </p:nvSpPr>
        <p:spPr>
          <a:xfrm>
            <a:off x="9105257" y="3279379"/>
            <a:ext cx="1609189" cy="49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&lt;event form&gt;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C6B1F497-8D79-4F15-98BC-82121B9F8179}"/>
              </a:ext>
            </a:extLst>
          </p:cNvPr>
          <p:cNvSpPr/>
          <p:nvPr/>
        </p:nvSpPr>
        <p:spPr>
          <a:xfrm>
            <a:off x="8765937" y="4275138"/>
            <a:ext cx="2232778" cy="107579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B2B671-A061-4C61-BB2F-03796E228826}"/>
              </a:ext>
            </a:extLst>
          </p:cNvPr>
          <p:cNvSpPr/>
          <p:nvPr/>
        </p:nvSpPr>
        <p:spPr>
          <a:xfrm>
            <a:off x="9105257" y="4706410"/>
            <a:ext cx="1609189" cy="49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&lt;event card&gt;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ounded Rectangle 4">
            <a:extLst>
              <a:ext uri="{FF2B5EF4-FFF2-40B4-BE49-F238E27FC236}">
                <a16:creationId xmlns:a16="http://schemas.microsoft.com/office/drawing/2014/main" id="{71A4AE2C-1124-49BE-938A-2A8664CD97A1}"/>
              </a:ext>
            </a:extLst>
          </p:cNvPr>
          <p:cNvSpPr/>
          <p:nvPr/>
        </p:nvSpPr>
        <p:spPr>
          <a:xfrm>
            <a:off x="8751549" y="5782205"/>
            <a:ext cx="2232778" cy="107579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238727-5066-4A75-90BA-7AAC5AD00ED0}"/>
              </a:ext>
            </a:extLst>
          </p:cNvPr>
          <p:cNvSpPr/>
          <p:nvPr/>
        </p:nvSpPr>
        <p:spPr>
          <a:xfrm>
            <a:off x="9075962" y="6189575"/>
            <a:ext cx="1761846" cy="49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&lt;event update&gt;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F26FED0-8056-4447-8D0F-F0D414410E0A}"/>
              </a:ext>
            </a:extLst>
          </p:cNvPr>
          <p:cNvSpPr/>
          <p:nvPr/>
        </p:nvSpPr>
        <p:spPr>
          <a:xfrm>
            <a:off x="6837356" y="2999780"/>
            <a:ext cx="1302917" cy="3050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8DD9693-3C08-4073-AB5F-6E5BB5BFB35C}"/>
              </a:ext>
            </a:extLst>
          </p:cNvPr>
          <p:cNvSpPr/>
          <p:nvPr/>
        </p:nvSpPr>
        <p:spPr>
          <a:xfrm rot="10800000">
            <a:off x="6837357" y="3550464"/>
            <a:ext cx="1302916" cy="3050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9C30AA-3F89-49BC-B672-CD6F88550621}"/>
              </a:ext>
            </a:extLst>
          </p:cNvPr>
          <p:cNvSpPr/>
          <p:nvPr/>
        </p:nvSpPr>
        <p:spPr>
          <a:xfrm>
            <a:off x="6829151" y="2682694"/>
            <a:ext cx="841862" cy="305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PROPS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FC608E-1648-4896-BD3C-EBE405DD9B68}"/>
              </a:ext>
            </a:extLst>
          </p:cNvPr>
          <p:cNvSpPr/>
          <p:nvPr/>
        </p:nvSpPr>
        <p:spPr>
          <a:xfrm>
            <a:off x="7349555" y="3404175"/>
            <a:ext cx="740318" cy="134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EMIT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FA06F91-2FEE-4715-87DA-BA0D0902FE1E}"/>
              </a:ext>
            </a:extLst>
          </p:cNvPr>
          <p:cNvSpPr/>
          <p:nvPr/>
        </p:nvSpPr>
        <p:spPr>
          <a:xfrm>
            <a:off x="6866683" y="4312408"/>
            <a:ext cx="1302917" cy="3050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72996B6-C64A-4A74-8687-AE12F49A3FB1}"/>
              </a:ext>
            </a:extLst>
          </p:cNvPr>
          <p:cNvSpPr/>
          <p:nvPr/>
        </p:nvSpPr>
        <p:spPr>
          <a:xfrm rot="10800000">
            <a:off x="6866684" y="4863092"/>
            <a:ext cx="1302916" cy="3050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DF3FF0-DE33-4E17-961A-A4F8273357DC}"/>
              </a:ext>
            </a:extLst>
          </p:cNvPr>
          <p:cNvSpPr/>
          <p:nvPr/>
        </p:nvSpPr>
        <p:spPr>
          <a:xfrm>
            <a:off x="6858478" y="3995322"/>
            <a:ext cx="841862" cy="305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Props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9697C0-E7E3-42A1-B900-F1EE2F0FE8C8}"/>
              </a:ext>
            </a:extLst>
          </p:cNvPr>
          <p:cNvSpPr/>
          <p:nvPr/>
        </p:nvSpPr>
        <p:spPr>
          <a:xfrm>
            <a:off x="7427786" y="4642929"/>
            <a:ext cx="740318" cy="15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/>
                </a:solidFill>
              </a:rPr>
              <a:t>EMIT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B3DBB45-D4BA-4DB8-8864-4D2C155734B0}"/>
              </a:ext>
            </a:extLst>
          </p:cNvPr>
          <p:cNvSpPr/>
          <p:nvPr/>
        </p:nvSpPr>
        <p:spPr>
          <a:xfrm>
            <a:off x="6866683" y="5825835"/>
            <a:ext cx="1302917" cy="3050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3B17119-D179-4DB4-816F-8D44CEC1DDA1}"/>
              </a:ext>
            </a:extLst>
          </p:cNvPr>
          <p:cNvSpPr/>
          <p:nvPr/>
        </p:nvSpPr>
        <p:spPr>
          <a:xfrm rot="10800000">
            <a:off x="6866684" y="6376519"/>
            <a:ext cx="1302916" cy="3050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7FC308-5CAE-4D30-9431-9872FE532A4D}"/>
              </a:ext>
            </a:extLst>
          </p:cNvPr>
          <p:cNvSpPr/>
          <p:nvPr/>
        </p:nvSpPr>
        <p:spPr>
          <a:xfrm>
            <a:off x="6858478" y="5508749"/>
            <a:ext cx="841862" cy="305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Props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14D9B0-E839-4C3C-AB8A-A16C2E1D5D5A}"/>
              </a:ext>
            </a:extLst>
          </p:cNvPr>
          <p:cNvSpPr/>
          <p:nvPr/>
        </p:nvSpPr>
        <p:spPr>
          <a:xfrm>
            <a:off x="7518142" y="6199300"/>
            <a:ext cx="649962" cy="108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/>
                </a:solidFill>
              </a:rPr>
              <a:t>EMIT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D32EC1-4098-4E74-8EE0-A05D685FF135}"/>
              </a:ext>
            </a:extLst>
          </p:cNvPr>
          <p:cNvSpPr/>
          <p:nvPr/>
        </p:nvSpPr>
        <p:spPr>
          <a:xfrm>
            <a:off x="5077633" y="278280"/>
            <a:ext cx="3012240" cy="61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Event component diagram </a:t>
            </a:r>
          </a:p>
        </p:txBody>
      </p:sp>
    </p:spTree>
    <p:extLst>
      <p:ext uri="{BB962C8B-B14F-4D97-AF65-F5344CB8AC3E}">
        <p14:creationId xmlns:p14="http://schemas.microsoft.com/office/powerpoint/2010/main" val="209076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183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8</cp:revision>
  <dcterms:created xsi:type="dcterms:W3CDTF">2021-11-24T17:28:46Z</dcterms:created>
  <dcterms:modified xsi:type="dcterms:W3CDTF">2021-12-03T09:31:59Z</dcterms:modified>
</cp:coreProperties>
</file>