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B3D7-A9CC-4517-9190-BBECD7C1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0A886-14C6-474B-B803-AA06B9F5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479D-D5CB-458D-9F50-3F3EB4C0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B5B9-E8C8-4A50-AD72-CEC2CC11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AF8D-3F31-4486-B0FE-24013276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914-9055-4DD6-8571-B0FFA841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6D1FB-0A97-402C-9A8C-8ECFB5A7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C981-7312-43A1-B3BB-7A340E25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DCB7-0274-47E2-ABA4-257C6E7A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17ED-4626-46B9-BACB-B38DCB61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67B48-4AD5-4EE8-9CC9-3D3A4A4A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63C2-7083-4BF9-A0D5-F5E108E5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0314-87DC-4273-AD1D-F692E349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BC3C-6C7E-4AA1-A931-29228FA5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3D6D-0D7C-4781-B0F4-36EDD8DE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CD32-C4B7-450F-98D0-468F73D9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A902-CC9F-4578-9438-78519CA8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3308-5329-46C7-8363-AC0B0681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2B16-45D4-4026-B188-F8EB302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9FE4-8F9E-4070-9E4F-A240926D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946-C259-4F83-9B6C-2A2F8F4B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F95E-442C-4400-B56B-CE3E4713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77A2-AF1D-4E36-88A5-BD8711E2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9CF9-9B76-4CE4-A12E-723509B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4F19-26AE-4E06-91FD-AD65851F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9E01-E7CA-457B-AB6F-71345F6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667C-B063-4AF2-813F-DF07BCE7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CB7C4-EF72-4F50-9CFC-E0C34A1B5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A647-5AEF-4E2C-BFD9-6C123314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D5A09-327A-465D-B0D5-6B83C25B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8255-B3F3-4A0D-A2AE-A224E45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B8F6-4066-4A58-8D96-AE05FAD5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71DB-1590-4633-AB62-F18AC547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641A2-B98D-4922-B164-B492D724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5D3BA-25DC-4B29-A4AB-103077E3C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90336-02C0-4385-BE04-704053E51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A0681-F9F9-4B6A-BC49-5D47C2F4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BC2CB-A469-47C0-98B8-5FE3446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23DB2-A19F-4ABF-92D5-99A59F10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883-C31E-4088-ADF9-1E8B6149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EBA9-114E-4915-BD8F-DC90DA08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40D28-A248-40C7-823B-5CFC315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507-6213-47C4-AF5E-5ADFC411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76699-FFD4-4FB8-8969-8216A926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1F911-8EFD-41F4-B796-21EF8F56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64B51-B53F-4A34-9010-5F14D4EC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CF8C-CBB7-4542-A088-7CE379A0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C786-1E87-47D4-A723-39164794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7AFB-BF75-4280-B113-3E94EA08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5873E-327C-4D8A-9619-28B97E1D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A745F-37C8-4B58-A4B5-68A49B30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4C0A-9C32-4390-9AE0-932056F6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67E1-2E7C-4A0B-8335-453D3A5F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2100F-F791-4088-8B84-7610960C7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9DBDC-0745-4C53-BF6E-A8DB7C39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D83F-203E-4DDE-A6DF-7102704A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CF14-C856-4F90-A1E8-C75A4756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BA84-EBAD-4791-B701-73A6988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DEF4D-C7A4-485D-9FF8-D4D297CE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1193-55CB-4EA9-B8DB-1E3A13E9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E80-FDFB-4C22-AD4A-EFBC107C0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DE95-0C40-4932-A8F9-40B00629D7A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33DE-8BF1-4FDE-9222-C4774C24E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68C9-2991-42E4-B077-D386D6799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335E4-4CDF-4DEC-BD00-81A3A2667F79}"/>
              </a:ext>
            </a:extLst>
          </p:cNvPr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5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2A0ECCE0-7145-4A90-ABD9-FE31B2A7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>
            <a:extLst>
              <a:ext uri="{FF2B5EF4-FFF2-40B4-BE49-F238E27FC236}">
                <a16:creationId xmlns:a16="http://schemas.microsoft.com/office/drawing/2014/main" id="{77FF1D7D-2059-484B-BCA2-E94D1B45C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32528-3CCF-4C90-8612-702F48D2C1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54AC-6601-440F-8125-32173FC2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63749-C5EC-4DAF-9CA7-8F93A85AC8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BA5C5-310C-416C-BC0F-38A9011A3924}"/>
              </a:ext>
            </a:extLst>
          </p:cNvPr>
          <p:cNvSpPr/>
          <p:nvPr/>
        </p:nvSpPr>
        <p:spPr>
          <a:xfrm>
            <a:off x="3449682" y="436169"/>
            <a:ext cx="5027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Datatase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task_db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4F6C25-9EE0-41FD-92AC-A0FC8BB5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70241"/>
              </p:ext>
            </p:extLst>
          </p:nvPr>
        </p:nvGraphicFramePr>
        <p:xfrm>
          <a:off x="627269" y="3038796"/>
          <a:ext cx="242073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730">
                  <a:extLst>
                    <a:ext uri="{9D8B030D-6E8A-4147-A177-3AD203B41FA5}">
                      <a16:colId xmlns:a16="http://schemas.microsoft.com/office/drawing/2014/main" val="256156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Password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Email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489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AE87E1-EF51-43A4-B74C-7AD1AF90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03306"/>
              </p:ext>
            </p:extLst>
          </p:nvPr>
        </p:nvGraphicFramePr>
        <p:xfrm>
          <a:off x="4479235" y="1581059"/>
          <a:ext cx="3551583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583">
                  <a:extLst>
                    <a:ext uri="{9D8B030D-6E8A-4147-A177-3AD203B41FA5}">
                      <a16:colId xmlns:a16="http://schemas.microsoft.com/office/drawing/2014/main" val="7099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79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Title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category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Start date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End date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Description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6033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24BFC5-28C0-4C41-9059-BDDE32E50555}"/>
              </a:ext>
            </a:extLst>
          </p:cNvPr>
          <p:cNvCxnSpPr/>
          <p:nvPr/>
        </p:nvCxnSpPr>
        <p:spPr>
          <a:xfrm flipV="1">
            <a:off x="3047999" y="2067339"/>
            <a:ext cx="1431236" cy="112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6A8602-6D39-47F5-8FAD-D9FF160D6AF0}"/>
              </a:ext>
            </a:extLst>
          </p:cNvPr>
          <p:cNvSpPr txBox="1"/>
          <p:nvPr/>
        </p:nvSpPr>
        <p:spPr>
          <a:xfrm>
            <a:off x="2871307" y="2602945"/>
            <a:ext cx="21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33DB8-129A-4121-AD76-6F45ADEA113A}"/>
              </a:ext>
            </a:extLst>
          </p:cNvPr>
          <p:cNvSpPr txBox="1"/>
          <p:nvPr/>
        </p:nvSpPr>
        <p:spPr>
          <a:xfrm>
            <a:off x="3922643" y="193481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F657F0A-9583-497A-BF67-6E6E3AF1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71475"/>
              </p:ext>
            </p:extLst>
          </p:nvPr>
        </p:nvGraphicFramePr>
        <p:xfrm>
          <a:off x="6255026" y="4686557"/>
          <a:ext cx="33660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052">
                  <a:extLst>
                    <a:ext uri="{9D8B030D-6E8A-4147-A177-3AD203B41FA5}">
                      <a16:colId xmlns:a16="http://schemas.microsoft.com/office/drawing/2014/main" val="412525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7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categoryname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8651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61184D-1A4B-44F3-99D7-1D4501CB3A94}"/>
              </a:ext>
            </a:extLst>
          </p:cNvPr>
          <p:cNvCxnSpPr>
            <a:cxnSpLocks/>
          </p:cNvCxnSpPr>
          <p:nvPr/>
        </p:nvCxnSpPr>
        <p:spPr>
          <a:xfrm>
            <a:off x="7328452" y="3689259"/>
            <a:ext cx="0" cy="99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4F315C-983D-4D51-810B-BBA40BE7EDF0}"/>
              </a:ext>
            </a:extLst>
          </p:cNvPr>
          <p:cNvSpPr txBox="1"/>
          <p:nvPr/>
        </p:nvSpPr>
        <p:spPr>
          <a:xfrm>
            <a:off x="7593496" y="3818576"/>
            <a:ext cx="4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397C7-E4FE-489D-8A6E-3BC1CF821ADF}"/>
              </a:ext>
            </a:extLst>
          </p:cNvPr>
          <p:cNvSpPr txBox="1"/>
          <p:nvPr/>
        </p:nvSpPr>
        <p:spPr>
          <a:xfrm>
            <a:off x="7593496" y="4317225"/>
            <a:ext cx="43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5" name="Table 21">
            <a:extLst>
              <a:ext uri="{FF2B5EF4-FFF2-40B4-BE49-F238E27FC236}">
                <a16:creationId xmlns:a16="http://schemas.microsoft.com/office/drawing/2014/main" id="{5F8E15AB-9E0E-4E59-A126-94DABE859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05318"/>
              </p:ext>
            </p:extLst>
          </p:nvPr>
        </p:nvGraphicFramePr>
        <p:xfrm>
          <a:off x="2341217" y="5680151"/>
          <a:ext cx="2844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60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4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Amount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5937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A1DB1D-9707-4A50-8474-E8FF2237351C}"/>
              </a:ext>
            </a:extLst>
          </p:cNvPr>
          <p:cNvCxnSpPr/>
          <p:nvPr/>
        </p:nvCxnSpPr>
        <p:spPr>
          <a:xfrm>
            <a:off x="2040835" y="4598356"/>
            <a:ext cx="1046922" cy="10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2D88A4-C6AB-456E-A573-D3B9EAF1658F}"/>
              </a:ext>
            </a:extLst>
          </p:cNvPr>
          <p:cNvSpPr txBox="1"/>
          <p:nvPr/>
        </p:nvSpPr>
        <p:spPr>
          <a:xfrm>
            <a:off x="1497496" y="4810539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4009D-E249-49FD-B7AD-857570BEDB60}"/>
              </a:ext>
            </a:extLst>
          </p:cNvPr>
          <p:cNvSpPr txBox="1"/>
          <p:nvPr/>
        </p:nvSpPr>
        <p:spPr>
          <a:xfrm>
            <a:off x="3220278" y="5179871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53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2021-11-26T05:09:23Z</dcterms:created>
  <dcterms:modified xsi:type="dcterms:W3CDTF">2021-11-26T05:09:41Z</dcterms:modified>
</cp:coreProperties>
</file>