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userdata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userdata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346E6-1608-4CA5-9116-9DD368D87778}"/>
              </a:ext>
            </a:extLst>
          </p:cNvPr>
          <p:cNvSpPr txBox="1"/>
          <p:nvPr/>
        </p:nvSpPr>
        <p:spPr>
          <a:xfrm>
            <a:off x="3462241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8B8BF1F-6F74-4600-8404-945D8CC21102}"/>
              </a:ext>
            </a:extLst>
          </p:cNvPr>
          <p:cNvSpPr/>
          <p:nvPr/>
        </p:nvSpPr>
        <p:spPr>
          <a:xfrm>
            <a:off x="747488" y="556535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6514-9A30-4D86-A5C1-48264D30CAB5}"/>
              </a:ext>
            </a:extLst>
          </p:cNvPr>
          <p:cNvSpPr txBox="1"/>
          <p:nvPr/>
        </p:nvSpPr>
        <p:spPr>
          <a:xfrm>
            <a:off x="1511750" y="102229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CA81-31F7-42CC-A831-FDCA0E119542}"/>
              </a:ext>
            </a:extLst>
          </p:cNvPr>
          <p:cNvSpPr txBox="1"/>
          <p:nvPr/>
        </p:nvSpPr>
        <p:spPr>
          <a:xfrm>
            <a:off x="1525002" y="61496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896926E-109D-48FB-92BF-C955E4109719}"/>
              </a:ext>
            </a:extLst>
          </p:cNvPr>
          <p:cNvSpPr/>
          <p:nvPr/>
        </p:nvSpPr>
        <p:spPr>
          <a:xfrm>
            <a:off x="7421078" y="56732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55132D1-CC9A-428B-83A3-82B31B6223B5}"/>
              </a:ext>
            </a:extLst>
          </p:cNvPr>
          <p:cNvSpPr/>
          <p:nvPr/>
        </p:nvSpPr>
        <p:spPr>
          <a:xfrm>
            <a:off x="233111" y="486349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0034F6C7-47D0-491F-8CC5-FC8986985C63}"/>
              </a:ext>
            </a:extLst>
          </p:cNvPr>
          <p:cNvSpPr/>
          <p:nvPr/>
        </p:nvSpPr>
        <p:spPr>
          <a:xfrm>
            <a:off x="4660643" y="491739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3292-8AB6-4D9A-8F8F-8E74C71A0697}"/>
              </a:ext>
            </a:extLst>
          </p:cNvPr>
          <p:cNvSpPr txBox="1"/>
          <p:nvPr/>
        </p:nvSpPr>
        <p:spPr>
          <a:xfrm>
            <a:off x="497092" y="1650319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4F1FF-F04B-4918-8968-73FE346DDE36}"/>
              </a:ext>
            </a:extLst>
          </p:cNvPr>
          <p:cNvSpPr txBox="1"/>
          <p:nvPr/>
        </p:nvSpPr>
        <p:spPr>
          <a:xfrm>
            <a:off x="8323024" y="6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&lt;menu&gt;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FDA05-B630-4CCC-A318-BFE7597EDDF9}"/>
              </a:ext>
            </a:extLst>
          </p:cNvPr>
          <p:cNvSpPr txBox="1"/>
          <p:nvPr/>
        </p:nvSpPr>
        <p:spPr>
          <a:xfrm>
            <a:off x="8338798" y="1022289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6DB5-F9FE-48BC-8F38-5F1961CC132B}"/>
              </a:ext>
            </a:extLst>
          </p:cNvPr>
          <p:cNvSpPr txBox="1"/>
          <p:nvPr/>
        </p:nvSpPr>
        <p:spPr>
          <a:xfrm>
            <a:off x="7803035" y="1595262"/>
            <a:ext cx="17342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menu </a:t>
            </a:r>
            <a:r>
              <a:rPr lang="en-US" sz="1372" dirty="0"/>
              <a:t> folder menu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50C030-DD2F-4556-8FCB-45404AEE31C8}"/>
              </a:ext>
            </a:extLst>
          </p:cNvPr>
          <p:cNvSpPr/>
          <p:nvPr/>
        </p:nvSpPr>
        <p:spPr>
          <a:xfrm>
            <a:off x="3004952" y="694292"/>
            <a:ext cx="1245201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D6547-1BAF-4B9B-A0C9-F0D4699A1552}"/>
              </a:ext>
            </a:extLst>
          </p:cNvPr>
          <p:cNvSpPr txBox="1"/>
          <p:nvPr/>
        </p:nvSpPr>
        <p:spPr>
          <a:xfrm>
            <a:off x="3322381" y="476387"/>
            <a:ext cx="8252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4F7F5-542E-42D8-9BD7-7E11E670E9B3}"/>
              </a:ext>
            </a:extLst>
          </p:cNvPr>
          <p:cNvSpPr txBox="1"/>
          <p:nvPr/>
        </p:nvSpPr>
        <p:spPr>
          <a:xfrm>
            <a:off x="785084" y="5046202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</a:t>
            </a:r>
            <a:r>
              <a:rPr lang="en-US" b="1" i="1" dirty="0" err="1">
                <a:solidFill>
                  <a:srgbClr val="FF0000"/>
                </a:solidFill>
              </a:rPr>
              <a:t>alleven</a:t>
            </a:r>
            <a:r>
              <a:rPr lang="en-US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74297-FC49-45B7-9600-6B87A6DBD7A4}"/>
              </a:ext>
            </a:extLst>
          </p:cNvPr>
          <p:cNvSpPr txBox="1"/>
          <p:nvPr/>
        </p:nvSpPr>
        <p:spPr>
          <a:xfrm>
            <a:off x="5317675" y="4970773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&lt;myevent&gt;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E0955F94-9B97-421A-B3B2-F6434D802105}"/>
              </a:ext>
            </a:extLst>
          </p:cNvPr>
          <p:cNvSpPr/>
          <p:nvPr/>
        </p:nvSpPr>
        <p:spPr>
          <a:xfrm>
            <a:off x="8846657" y="475634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AF83B-6696-4A33-BD67-26B3A21BC7EC}"/>
              </a:ext>
            </a:extLst>
          </p:cNvPr>
          <p:cNvSpPr txBox="1"/>
          <p:nvPr/>
        </p:nvSpPr>
        <p:spPr>
          <a:xfrm>
            <a:off x="9357181" y="5072746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5BAEE4-575A-444A-B927-7E8598F5CDA9}"/>
              </a:ext>
            </a:extLst>
          </p:cNvPr>
          <p:cNvSpPr/>
          <p:nvPr/>
        </p:nvSpPr>
        <p:spPr>
          <a:xfrm>
            <a:off x="6750572" y="5072746"/>
            <a:ext cx="100998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F40FB-475E-4A43-A0CD-80128F926C55}"/>
              </a:ext>
            </a:extLst>
          </p:cNvPr>
          <p:cNvSpPr/>
          <p:nvPr/>
        </p:nvSpPr>
        <p:spPr>
          <a:xfrm>
            <a:off x="11199011" y="4907891"/>
            <a:ext cx="870568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48">
            <a:extLst>
              <a:ext uri="{FF2B5EF4-FFF2-40B4-BE49-F238E27FC236}">
                <a16:creationId xmlns:a16="http://schemas.microsoft.com/office/drawing/2014/main" id="{74336616-28D4-4B52-A575-E4FB368355B2}"/>
              </a:ext>
            </a:extLst>
          </p:cNvPr>
          <p:cNvSpPr/>
          <p:nvPr/>
        </p:nvSpPr>
        <p:spPr>
          <a:xfrm>
            <a:off x="4727382" y="281313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8E4BA-9CEC-40F8-BCAE-7537E9DE798F}"/>
              </a:ext>
            </a:extLst>
          </p:cNvPr>
          <p:cNvSpPr txBox="1"/>
          <p:nvPr/>
        </p:nvSpPr>
        <p:spPr>
          <a:xfrm>
            <a:off x="5359094" y="3051587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&lt;router-view&gt;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B4505-EAA6-483C-893C-6B426B670399}"/>
              </a:ext>
            </a:extLst>
          </p:cNvPr>
          <p:cNvCxnSpPr>
            <a:cxnSpLocks/>
          </p:cNvCxnSpPr>
          <p:nvPr/>
        </p:nvCxnSpPr>
        <p:spPr>
          <a:xfrm flipH="1">
            <a:off x="6750572" y="1538666"/>
            <a:ext cx="728731" cy="125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7D39B-B46C-40E7-88BE-68B85571C8B3}"/>
              </a:ext>
            </a:extLst>
          </p:cNvPr>
          <p:cNvCxnSpPr/>
          <p:nvPr/>
        </p:nvCxnSpPr>
        <p:spPr>
          <a:xfrm flipH="1">
            <a:off x="2905134" y="3421641"/>
            <a:ext cx="1822248" cy="14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012EA-FC94-40E3-8CA2-B3A9064A528F}"/>
              </a:ext>
            </a:extLst>
          </p:cNvPr>
          <p:cNvCxnSpPr>
            <a:stCxn id="26" idx="2"/>
          </p:cNvCxnSpPr>
          <p:nvPr/>
        </p:nvCxnSpPr>
        <p:spPr>
          <a:xfrm flipH="1">
            <a:off x="5909728" y="3593525"/>
            <a:ext cx="57226" cy="13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A4325E-A411-4827-9B81-AEF4F8D7ED60}"/>
              </a:ext>
            </a:extLst>
          </p:cNvPr>
          <p:cNvCxnSpPr>
            <a:cxnSpLocks/>
          </p:cNvCxnSpPr>
          <p:nvPr/>
        </p:nvCxnSpPr>
        <p:spPr>
          <a:xfrm>
            <a:off x="7201453" y="3259999"/>
            <a:ext cx="1591093" cy="19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573E0-3D0A-4BF9-9D44-9DA041619D95}"/>
              </a:ext>
            </a:extLst>
          </p:cNvPr>
          <p:cNvSpPr txBox="1"/>
          <p:nvPr/>
        </p:nvSpPr>
        <p:spPr>
          <a:xfrm>
            <a:off x="8846657" y="5699430"/>
            <a:ext cx="268009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categories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DD4571-4FBA-4E84-9962-6E56E87412A2}"/>
              </a:ext>
            </a:extLst>
          </p:cNvPr>
          <p:cNvSpPr txBox="1"/>
          <p:nvPr/>
        </p:nvSpPr>
        <p:spPr>
          <a:xfrm>
            <a:off x="4727382" y="5930702"/>
            <a:ext cx="256608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myevent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B531B-999E-4B83-9EF9-AAC83C7E360E}"/>
              </a:ext>
            </a:extLst>
          </p:cNvPr>
          <p:cNvSpPr txBox="1"/>
          <p:nvPr/>
        </p:nvSpPr>
        <p:spPr>
          <a:xfrm>
            <a:off x="261638" y="5853607"/>
            <a:ext cx="24411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envent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B5D6F-ABF1-4A9F-BAD5-51FF4A334404}"/>
              </a:ext>
            </a:extLst>
          </p:cNvPr>
          <p:cNvSpPr txBox="1"/>
          <p:nvPr/>
        </p:nvSpPr>
        <p:spPr>
          <a:xfrm>
            <a:off x="3307010" y="105546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A4558-71A3-4B98-A739-7DD7AFD2BD8E}"/>
              </a:ext>
            </a:extLst>
          </p:cNvPr>
          <p:cNvSpPr txBox="1"/>
          <p:nvPr/>
        </p:nvSpPr>
        <p:spPr>
          <a:xfrm>
            <a:off x="7087041" y="483560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02A4D-D451-49EF-8741-7EC66D629C51}"/>
              </a:ext>
            </a:extLst>
          </p:cNvPr>
          <p:cNvSpPr txBox="1"/>
          <p:nvPr/>
        </p:nvSpPr>
        <p:spPr>
          <a:xfrm>
            <a:off x="795929" y="5395949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F7E2C7-BBCC-4EDA-826D-0A2E2EA110B1}"/>
              </a:ext>
            </a:extLst>
          </p:cNvPr>
          <p:cNvSpPr txBox="1"/>
          <p:nvPr/>
        </p:nvSpPr>
        <p:spPr>
          <a:xfrm>
            <a:off x="10874121" y="5188364"/>
            <a:ext cx="941417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10FAD-7ED5-46C5-B4EB-4399B7C84FAC}"/>
              </a:ext>
            </a:extLst>
          </p:cNvPr>
          <p:cNvSpPr txBox="1"/>
          <p:nvPr/>
        </p:nvSpPr>
        <p:spPr>
          <a:xfrm>
            <a:off x="7046416" y="5529825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962A7201-A35C-4B2F-91DD-03CC799C143F}"/>
              </a:ext>
            </a:extLst>
          </p:cNvPr>
          <p:cNvSpPr/>
          <p:nvPr/>
        </p:nvSpPr>
        <p:spPr>
          <a:xfrm>
            <a:off x="9281941" y="293403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49CF5-74B4-46AC-98A9-464D37DA4AE5}"/>
              </a:ext>
            </a:extLst>
          </p:cNvPr>
          <p:cNvSpPr txBox="1"/>
          <p:nvPr/>
        </p:nvSpPr>
        <p:spPr>
          <a:xfrm>
            <a:off x="9831596" y="3141909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&lt;findevent&gt;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CBEA68-59C2-4ACE-A7F1-A5A26EF10E5A}"/>
              </a:ext>
            </a:extLst>
          </p:cNvPr>
          <p:cNvSpPr txBox="1"/>
          <p:nvPr/>
        </p:nvSpPr>
        <p:spPr>
          <a:xfrm>
            <a:off x="9508439" y="3914845"/>
            <a:ext cx="26291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findevent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8B07C4-451E-4D73-816D-7316C1F6EA1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40399" y="3167463"/>
            <a:ext cx="2041542" cy="23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A0CE4CB-E161-4EEA-9E34-CED59C47801E}"/>
              </a:ext>
            </a:extLst>
          </p:cNvPr>
          <p:cNvSpPr/>
          <p:nvPr/>
        </p:nvSpPr>
        <p:spPr>
          <a:xfrm>
            <a:off x="4149673" y="5204387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F5354C-DA3A-4A49-95D5-AA3F1F3E5D95}"/>
              </a:ext>
            </a:extLst>
          </p:cNvPr>
          <p:cNvSpPr txBox="1"/>
          <p:nvPr/>
        </p:nvSpPr>
        <p:spPr>
          <a:xfrm>
            <a:off x="4154981" y="486763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AF674-4E6E-40C5-A803-B496B9FCCA8D}"/>
              </a:ext>
            </a:extLst>
          </p:cNvPr>
          <p:cNvSpPr txBox="1"/>
          <p:nvPr/>
        </p:nvSpPr>
        <p:spPr>
          <a:xfrm>
            <a:off x="11334400" y="4756349"/>
            <a:ext cx="6706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F745E-35B0-467A-B359-4BE5B3BD0981}"/>
              </a:ext>
            </a:extLst>
          </p:cNvPr>
          <p:cNvSpPr txBox="1"/>
          <p:nvPr/>
        </p:nvSpPr>
        <p:spPr>
          <a:xfrm>
            <a:off x="4154981" y="486377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5591EF-E488-4770-B31C-0571CA797071}"/>
              </a:ext>
            </a:extLst>
          </p:cNvPr>
          <p:cNvSpPr txBox="1"/>
          <p:nvPr/>
        </p:nvSpPr>
        <p:spPr>
          <a:xfrm>
            <a:off x="8703745" y="2988344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C24449-1E02-4413-B5AA-ACEABBA4EF88}"/>
              </a:ext>
            </a:extLst>
          </p:cNvPr>
          <p:cNvSpPr txBox="1"/>
          <p:nvPr/>
        </p:nvSpPr>
        <p:spPr>
          <a:xfrm>
            <a:off x="178525" y="4499628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417875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146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7</cp:revision>
  <dcterms:created xsi:type="dcterms:W3CDTF">2021-11-24T17:28:46Z</dcterms:created>
  <dcterms:modified xsi:type="dcterms:W3CDTF">2021-11-29T10:53:42Z</dcterms:modified>
</cp:coreProperties>
</file>