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8A96-9B1A-42D0-994B-13206A5B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F1B05-86A9-424E-8FED-CF31BFC2C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8CDE-B0AE-486A-94AA-9383E7FD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A45A-3497-4CF0-9CA2-4A4E1D4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165A-570D-4556-AC6E-0D49F16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BA45-3957-437A-8F82-F8D93A7C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10A39-5AB9-4D10-89F7-EEEC68A6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7C24-74C4-47DC-AEBB-900ED971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B69B-FA24-41BA-A843-AF00DA62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3AF0-70AA-4AE7-9AC3-66986273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AAB59-5ECC-42F2-9661-EEDFCDFC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26378-5583-4655-A4A9-1F8F2DF1B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97BD-A674-4CB4-8DE5-0130D3ED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F2D6-DBDD-4E2F-93FA-47B2C171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2FEF-B5E8-41BA-BF56-A9D7B0FE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256B-5381-4E0D-A063-1577694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D542-987A-4FA5-A9C0-1B6B9077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D314-5D08-45D1-AABC-6FF09D0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3533-2065-4121-B6E3-981E5046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ECCB0-83D3-43C8-B755-7BE991B9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2FF-EF66-4E9E-A058-79EA03B7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0649C-3A9B-41B0-A22B-B5EE8BB9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45EF-FDE4-46D8-935D-B5DAC1D8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30A0-96B3-4047-AED5-1E863F79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A258-B9FF-4C1F-BBB0-80973A36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A2CC-2268-4F68-A9AF-B1D5AC0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8C5C-E3B7-4FEF-AD12-4530DCC4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2EB70-F7EF-4456-A7BB-0347CB49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76D64-41BB-41FA-AAEA-88362DAC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34F2-1D6E-45BE-A3FE-4F4D3ABD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BD46-2766-4A1B-9A79-D05D7468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A45B-8EFD-4E26-8EBC-1C92C216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ED2D-D70A-46E0-A0DB-FA44C318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91F6C-C57D-4813-A843-40B7ECA45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787CA-C779-419A-AF0E-64788948C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491B8-C271-4082-A0FA-F3C556D89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576BA-5DDA-460E-8028-8077A2C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99F1D-9818-42F5-B64A-C330E257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90378-5EB6-49B7-8392-2F4FE72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C7D9-1B0F-4A4E-A0C7-3F3C0F7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6DC43-941F-476B-B225-59A09820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035B7-6C61-4C8F-9D25-7A6D423D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54CDD-88A3-481B-8C1F-BFE161D2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9F13C-F473-4CDC-B3D7-55C015A2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F73C5-E085-4727-832A-1AC61523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44E79-E27D-4914-A28D-F5566A72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1E68-95CE-4BF6-B31C-08DFD3AA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173A-F672-4007-AFA0-716375EA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20D50-D56D-487C-9EF1-667EE7B97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2F3E-A567-4613-8FF6-D7D2B723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981A-FD2C-49EC-97C6-1CCD7DD6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9071B-2C8A-4D17-BC72-3E56FA85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5D91-A6FD-4436-84B1-BA535CC5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5653E-80EA-4C5C-B8CE-AF4138526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FE8D6-380F-4950-BB1B-634F5D3A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04CE-16A7-410C-A637-7A68BEE7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1AC88-9543-40B9-9EF0-939B93E8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523FB-FBDA-4A88-9DE8-99FA54CE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DCF8B-479B-4B51-9F9D-8290D8C0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C1C53-E8F8-43AC-A319-430F2D6CB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67D4-DB23-402E-BA93-A4C3967D3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FA4C-31C4-48DE-B9C9-B08E9470B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F1C3-6C54-4A43-9C05-F1BCE717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439DC-533A-4742-BD4D-F75DCBFE3CBD}"/>
              </a:ext>
            </a:extLst>
          </p:cNvPr>
          <p:cNvSpPr/>
          <p:nvPr/>
        </p:nvSpPr>
        <p:spPr>
          <a:xfrm>
            <a:off x="2834389" y="515683"/>
            <a:ext cx="6788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Mockup Sign in</a:t>
            </a:r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/Sign up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FC709-59D0-48CD-849B-A1F456D3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41" y="1986582"/>
            <a:ext cx="7250518" cy="46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667B6-F89E-494E-9928-C351DE14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0" y="1960079"/>
            <a:ext cx="6559825" cy="41756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2E50A5-E5FD-4130-9061-B0DD802EEFA8}"/>
              </a:ext>
            </a:extLst>
          </p:cNvPr>
          <p:cNvSpPr/>
          <p:nvPr/>
        </p:nvSpPr>
        <p:spPr>
          <a:xfrm>
            <a:off x="4975119" y="722244"/>
            <a:ext cx="2029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in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987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</cp:revision>
  <dcterms:created xsi:type="dcterms:W3CDTF">2021-11-26T02:51:10Z</dcterms:created>
  <dcterms:modified xsi:type="dcterms:W3CDTF">2021-11-26T04:27:43Z</dcterms:modified>
</cp:coreProperties>
</file>