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C0385D50-A6C5-442D-A3DA-351E391406A5}"/>
              </a:ext>
            </a:extLst>
          </p:cNvPr>
          <p:cNvSpPr/>
          <p:nvPr/>
        </p:nvSpPr>
        <p:spPr>
          <a:xfrm>
            <a:off x="5343032" y="1083243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FF590-FF10-463E-B856-7002EECB951D}"/>
              </a:ext>
            </a:extLst>
          </p:cNvPr>
          <p:cNvSpPr txBox="1"/>
          <p:nvPr/>
        </p:nvSpPr>
        <p:spPr>
          <a:xfrm>
            <a:off x="1739725" y="103978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E79897-A322-4B13-9B45-06AE2A7A9ADB}"/>
              </a:ext>
            </a:extLst>
          </p:cNvPr>
          <p:cNvSpPr/>
          <p:nvPr/>
        </p:nvSpPr>
        <p:spPr>
          <a:xfrm>
            <a:off x="3256720" y="1146528"/>
            <a:ext cx="94314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4A49-E8E7-4B93-A713-5BBCC2C8845D}"/>
              </a:ext>
            </a:extLst>
          </p:cNvPr>
          <p:cNvSpPr txBox="1"/>
          <p:nvPr/>
        </p:nvSpPr>
        <p:spPr>
          <a:xfrm>
            <a:off x="1739725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Userdata</a:t>
            </a:r>
            <a:r>
              <a:rPr lang="en-US" sz="1372" dirty="0"/>
              <a:t>{}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B486D-926B-4258-9285-0996A2D2E079}"/>
              </a:ext>
            </a:extLst>
          </p:cNvPr>
          <p:cNvSpPr txBox="1"/>
          <p:nvPr/>
        </p:nvSpPr>
        <p:spPr>
          <a:xfrm>
            <a:off x="3493280" y="920970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4E5E7-B7EF-4358-BCF4-9A3D76C662A1}"/>
              </a:ext>
            </a:extLst>
          </p:cNvPr>
          <p:cNvSpPr txBox="1"/>
          <p:nvPr/>
        </p:nvSpPr>
        <p:spPr>
          <a:xfrm>
            <a:off x="3449493" y="154035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Userdata</a:t>
            </a:r>
            <a:r>
              <a:rPr lang="en-US" sz="1372" dirty="0"/>
              <a:t>{}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34686-EC16-4047-A24A-1635E6F91326}"/>
              </a:ext>
            </a:extLst>
          </p:cNvPr>
          <p:cNvSpPr txBox="1"/>
          <p:nvPr/>
        </p:nvSpPr>
        <p:spPr>
          <a:xfrm>
            <a:off x="711038" y="2108394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</a:t>
            </a:r>
            <a:r>
              <a:rPr lang="en-US" sz="1372" dirty="0" err="1"/>
              <a:t>userdata</a:t>
            </a:r>
            <a:r>
              <a:rPr lang="en-US" sz="1372" dirty="0"/>
              <a:t> as data</a:t>
            </a: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F929FD7B-8551-46F1-9725-DA7EC39D5475}"/>
              </a:ext>
            </a:extLst>
          </p:cNvPr>
          <p:cNvSpPr/>
          <p:nvPr/>
        </p:nvSpPr>
        <p:spPr>
          <a:xfrm>
            <a:off x="5343032" y="283214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DA157-52B5-46C3-BD27-ECE36B87A1A9}"/>
              </a:ext>
            </a:extLst>
          </p:cNvPr>
          <p:cNvSpPr txBox="1"/>
          <p:nvPr/>
        </p:nvSpPr>
        <p:spPr>
          <a:xfrm>
            <a:off x="5924407" y="3070597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FDEFD29D-A7AF-4F98-9830-E99E9FBFADAF}"/>
              </a:ext>
            </a:extLst>
          </p:cNvPr>
          <p:cNvSpPr/>
          <p:nvPr/>
        </p:nvSpPr>
        <p:spPr>
          <a:xfrm>
            <a:off x="1075379" y="4141646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08202-6770-4C05-B31D-7CDC95BE6858}"/>
              </a:ext>
            </a:extLst>
          </p:cNvPr>
          <p:cNvSpPr txBox="1"/>
          <p:nvPr/>
        </p:nvSpPr>
        <p:spPr>
          <a:xfrm>
            <a:off x="1935423" y="420679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EF929D-E604-46DD-ADC3-FA85B85E358A}"/>
              </a:ext>
            </a:extLst>
          </p:cNvPr>
          <p:cNvSpPr/>
          <p:nvPr/>
        </p:nvSpPr>
        <p:spPr>
          <a:xfrm>
            <a:off x="380102" y="4401014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466E2-E3C5-4A98-B938-1C47AB0711AE}"/>
              </a:ext>
            </a:extLst>
          </p:cNvPr>
          <p:cNvSpPr txBox="1"/>
          <p:nvPr/>
        </p:nvSpPr>
        <p:spPr>
          <a:xfrm>
            <a:off x="286400" y="4192283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786F4-DD83-4C1C-BC79-CC1069A94D22}"/>
              </a:ext>
            </a:extLst>
          </p:cNvPr>
          <p:cNvSpPr txBox="1"/>
          <p:nvPr/>
        </p:nvSpPr>
        <p:spPr>
          <a:xfrm>
            <a:off x="7350604" y="4921415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Userdata</a:t>
            </a:r>
            <a:r>
              <a:rPr lang="en-US" sz="1372" dirty="0"/>
              <a:t>{}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5BB1C5-3B53-43A3-A964-84C1A74F0CFB}"/>
              </a:ext>
            </a:extLst>
          </p:cNvPr>
          <p:cNvSpPr txBox="1"/>
          <p:nvPr/>
        </p:nvSpPr>
        <p:spPr>
          <a:xfrm>
            <a:off x="170576" y="4803484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 err="1"/>
              <a:t>Userdata</a:t>
            </a:r>
            <a:r>
              <a:rPr lang="en-US" sz="1372" dirty="0"/>
              <a:t>{}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03545-0079-4917-97C6-57A4264EA62C}"/>
              </a:ext>
            </a:extLst>
          </p:cNvPr>
          <p:cNvSpPr txBox="1"/>
          <p:nvPr/>
        </p:nvSpPr>
        <p:spPr>
          <a:xfrm>
            <a:off x="392204" y="5484917"/>
            <a:ext cx="297812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 </a:t>
            </a:r>
            <a:r>
              <a:rPr lang="en-US" sz="1372" dirty="0"/>
              <a:t> gets </a:t>
            </a:r>
            <a:r>
              <a:rPr lang="en-US" sz="1372" dirty="0" err="1"/>
              <a:t>userdata</a:t>
            </a:r>
            <a:r>
              <a:rPr lang="en-US" sz="1372" dirty="0"/>
              <a:t>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47D54-4B7B-4DA4-AE6D-A0961B4B2C6B}"/>
              </a:ext>
            </a:extLst>
          </p:cNvPr>
          <p:cNvCxnSpPr>
            <a:cxnSpLocks/>
          </p:cNvCxnSpPr>
          <p:nvPr/>
        </p:nvCxnSpPr>
        <p:spPr>
          <a:xfrm flipH="1">
            <a:off x="3531705" y="3612535"/>
            <a:ext cx="1811327" cy="83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245D69-03E4-4F3D-924D-73B791C4A6D8}"/>
              </a:ext>
            </a:extLst>
          </p:cNvPr>
          <p:cNvCxnSpPr/>
          <p:nvPr/>
        </p:nvCxnSpPr>
        <p:spPr>
          <a:xfrm>
            <a:off x="7104152" y="3667456"/>
            <a:ext cx="595361" cy="67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13575288-DB65-47D8-88C2-FA1D3743D8B3}"/>
              </a:ext>
            </a:extLst>
          </p:cNvPr>
          <p:cNvSpPr/>
          <p:nvPr/>
        </p:nvSpPr>
        <p:spPr>
          <a:xfrm>
            <a:off x="6502633" y="4401014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006F6-8B08-4689-B8A4-38D47E080F02}"/>
              </a:ext>
            </a:extLst>
          </p:cNvPr>
          <p:cNvSpPr txBox="1"/>
          <p:nvPr/>
        </p:nvSpPr>
        <p:spPr>
          <a:xfrm>
            <a:off x="7324337" y="45583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883BA7-D851-4279-9912-4AFA5D0C714A}"/>
              </a:ext>
            </a:extLst>
          </p:cNvPr>
          <p:cNvSpPr txBox="1"/>
          <p:nvPr/>
        </p:nvSpPr>
        <p:spPr>
          <a:xfrm>
            <a:off x="6360419" y="5570272"/>
            <a:ext cx="246266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signup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</a:t>
            </a:r>
            <a:r>
              <a:rPr lang="en-US" sz="1372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userdata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app  </a:t>
            </a:r>
          </a:p>
        </p:txBody>
      </p:sp>
      <p:sp>
        <p:nvSpPr>
          <p:cNvPr id="36" name="Right Arrow 25">
            <a:extLst>
              <a:ext uri="{FF2B5EF4-FFF2-40B4-BE49-F238E27FC236}">
                <a16:creationId xmlns:a16="http://schemas.microsoft.com/office/drawing/2014/main" id="{7962EE39-A1FD-48C5-BD1F-391AD3AC07F3}"/>
              </a:ext>
            </a:extLst>
          </p:cNvPr>
          <p:cNvSpPr/>
          <p:nvPr/>
        </p:nvSpPr>
        <p:spPr>
          <a:xfrm rot="10800000" flipH="1">
            <a:off x="8917685" y="4644408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C40CB-E8F8-4038-89DC-BF5CBDE03BF9}"/>
              </a:ext>
            </a:extLst>
          </p:cNvPr>
          <p:cNvSpPr txBox="1"/>
          <p:nvPr/>
        </p:nvSpPr>
        <p:spPr>
          <a:xfrm>
            <a:off x="9122059" y="4344023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648951-448A-431F-BFC3-6C1EC5194FC2}"/>
              </a:ext>
            </a:extLst>
          </p:cNvPr>
          <p:cNvSpPr txBox="1"/>
          <p:nvPr/>
        </p:nvSpPr>
        <p:spPr>
          <a:xfrm flipH="1">
            <a:off x="8982904" y="5041354"/>
            <a:ext cx="11219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 err="1"/>
              <a:t>Userdata</a:t>
            </a:r>
            <a:r>
              <a:rPr lang="en-US" sz="1372" dirty="0"/>
              <a:t>{}</a:t>
            </a:r>
          </a:p>
        </p:txBody>
      </p:sp>
      <p:sp>
        <p:nvSpPr>
          <p:cNvPr id="39" name="Rounded Rectangle 4">
            <a:extLst>
              <a:ext uri="{FF2B5EF4-FFF2-40B4-BE49-F238E27FC236}">
                <a16:creationId xmlns:a16="http://schemas.microsoft.com/office/drawing/2014/main" id="{2EC85C87-C776-4E58-A3F0-D3C320F87C67}"/>
              </a:ext>
            </a:extLst>
          </p:cNvPr>
          <p:cNvSpPr/>
          <p:nvPr/>
        </p:nvSpPr>
        <p:spPr>
          <a:xfrm>
            <a:off x="1033531" y="1073370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E316A-5E4A-49F4-B33C-45C072AB1A8B}"/>
              </a:ext>
            </a:extLst>
          </p:cNvPr>
          <p:cNvSpPr txBox="1"/>
          <p:nvPr/>
        </p:nvSpPr>
        <p:spPr>
          <a:xfrm>
            <a:off x="5877050" y="1299275"/>
            <a:ext cx="17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&lt;signin/signup&gt;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9688D5-FD82-4C73-9821-A63E4590521A}"/>
              </a:ext>
            </a:extLst>
          </p:cNvPr>
          <p:cNvCxnSpPr>
            <a:stCxn id="13" idx="2"/>
          </p:cNvCxnSpPr>
          <p:nvPr/>
        </p:nvCxnSpPr>
        <p:spPr>
          <a:xfrm flipH="1">
            <a:off x="6592118" y="2014753"/>
            <a:ext cx="1" cy="70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7D3F56-95BA-4613-A598-6C90872D6B66}"/>
              </a:ext>
            </a:extLst>
          </p:cNvPr>
          <p:cNvSpPr txBox="1"/>
          <p:nvPr/>
        </p:nvSpPr>
        <p:spPr>
          <a:xfrm>
            <a:off x="6206132" y="160083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Userdata</a:t>
            </a:r>
            <a:r>
              <a:rPr lang="en-US" sz="1372" dirty="0"/>
              <a:t>{}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B6317A-4D16-4E46-970C-9DCDDD6935A4}"/>
              </a:ext>
            </a:extLst>
          </p:cNvPr>
          <p:cNvSpPr txBox="1"/>
          <p:nvPr/>
        </p:nvSpPr>
        <p:spPr>
          <a:xfrm>
            <a:off x="8012375" y="1409117"/>
            <a:ext cx="28112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signin/signup </a:t>
            </a:r>
            <a:r>
              <a:rPr lang="en-US" sz="1372" dirty="0"/>
              <a:t> folder signin/signup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4</cp:revision>
  <dcterms:created xsi:type="dcterms:W3CDTF">2021-11-24T17:28:46Z</dcterms:created>
  <dcterms:modified xsi:type="dcterms:W3CDTF">2021-11-28T02:39:19Z</dcterms:modified>
</cp:coreProperties>
</file>