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1539" y="3644111"/>
            <a:ext cx="5758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ER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>
            <a:extLst>
              <a:ext uri="{FF2B5EF4-FFF2-40B4-BE49-F238E27FC236}">
                <a16:creationId xmlns:a16="http://schemas.microsoft.com/office/drawing/2014/main" id="{76A20559-2A4A-479B-93F9-4A319539F8D4}"/>
              </a:ext>
            </a:extLst>
          </p:cNvPr>
          <p:cNvSpPr/>
          <p:nvPr/>
        </p:nvSpPr>
        <p:spPr>
          <a:xfrm>
            <a:off x="3449682" y="436169"/>
            <a:ext cx="50275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Datatase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task_db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29" name="Table 5">
            <a:extLst>
              <a:ext uri="{FF2B5EF4-FFF2-40B4-BE49-F238E27FC236}">
                <a16:creationId xmlns:a16="http://schemas.microsoft.com/office/drawing/2014/main" id="{7C78AFEC-FA44-40F6-AB34-809D89515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693204"/>
              </p:ext>
            </p:extLst>
          </p:nvPr>
        </p:nvGraphicFramePr>
        <p:xfrm>
          <a:off x="627269" y="3038796"/>
          <a:ext cx="242073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0730">
                  <a:extLst>
                    <a:ext uri="{9D8B030D-6E8A-4147-A177-3AD203B41FA5}">
                      <a16:colId xmlns:a16="http://schemas.microsoft.com/office/drawing/2014/main" val="2561568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42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Username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Password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Email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profile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548974"/>
                  </a:ext>
                </a:extLst>
              </a:tr>
            </a:tbl>
          </a:graphicData>
        </a:graphic>
      </p:graphicFrame>
      <p:graphicFrame>
        <p:nvGraphicFramePr>
          <p:cNvPr id="130" name="Table 6">
            <a:extLst>
              <a:ext uri="{FF2B5EF4-FFF2-40B4-BE49-F238E27FC236}">
                <a16:creationId xmlns:a16="http://schemas.microsoft.com/office/drawing/2014/main" id="{A6EC30F4-6897-4F5A-986A-E1C3F89FA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856496"/>
              </p:ext>
            </p:extLst>
          </p:nvPr>
        </p:nvGraphicFramePr>
        <p:xfrm>
          <a:off x="4479235" y="1581059"/>
          <a:ext cx="3551583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1583">
                  <a:extLst>
                    <a:ext uri="{9D8B030D-6E8A-4147-A177-3AD203B41FA5}">
                      <a16:colId xmlns:a16="http://schemas.microsoft.com/office/drawing/2014/main" val="70990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events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794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Title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category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Start date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End date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Description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City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userId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960332"/>
                  </a:ext>
                </a:extLst>
              </a:tr>
            </a:tbl>
          </a:graphicData>
        </a:graphic>
      </p:graphicFrame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BACDC53-5DAE-4729-8D05-307E43F7AA10}"/>
              </a:ext>
            </a:extLst>
          </p:cNvPr>
          <p:cNvCxnSpPr/>
          <p:nvPr/>
        </p:nvCxnSpPr>
        <p:spPr>
          <a:xfrm flipV="1">
            <a:off x="3047999" y="2067339"/>
            <a:ext cx="1431236" cy="1126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28888D04-75E1-42D7-9DF8-68094C996FE1}"/>
              </a:ext>
            </a:extLst>
          </p:cNvPr>
          <p:cNvSpPr txBox="1"/>
          <p:nvPr/>
        </p:nvSpPr>
        <p:spPr>
          <a:xfrm>
            <a:off x="2871307" y="2602945"/>
            <a:ext cx="21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670288F-0C10-4598-A5F1-11E81A0616A2}"/>
              </a:ext>
            </a:extLst>
          </p:cNvPr>
          <p:cNvSpPr txBox="1"/>
          <p:nvPr/>
        </p:nvSpPr>
        <p:spPr>
          <a:xfrm>
            <a:off x="3922643" y="193481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graphicFrame>
        <p:nvGraphicFramePr>
          <p:cNvPr id="134" name="Table 11">
            <a:extLst>
              <a:ext uri="{FF2B5EF4-FFF2-40B4-BE49-F238E27FC236}">
                <a16:creationId xmlns:a16="http://schemas.microsoft.com/office/drawing/2014/main" id="{F5C998A2-C19F-405F-BB9C-F3809ADA5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057970"/>
              </p:ext>
            </p:extLst>
          </p:nvPr>
        </p:nvGraphicFramePr>
        <p:xfrm>
          <a:off x="6255026" y="4686557"/>
          <a:ext cx="336605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6052">
                  <a:extLst>
                    <a:ext uri="{9D8B030D-6E8A-4147-A177-3AD203B41FA5}">
                      <a16:colId xmlns:a16="http://schemas.microsoft.com/office/drawing/2014/main" val="4125258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477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 categoryname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986516"/>
                  </a:ext>
                </a:extLst>
              </a:tr>
            </a:tbl>
          </a:graphicData>
        </a:graphic>
      </p:graphicFrame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DD129F4-8A68-4EB6-AC19-B810697E5C4E}"/>
              </a:ext>
            </a:extLst>
          </p:cNvPr>
          <p:cNvCxnSpPr>
            <a:cxnSpLocks/>
          </p:cNvCxnSpPr>
          <p:nvPr/>
        </p:nvCxnSpPr>
        <p:spPr>
          <a:xfrm>
            <a:off x="7328452" y="3689259"/>
            <a:ext cx="0" cy="997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14A5BCF5-5624-424F-9BC6-F31A6EE1C941}"/>
              </a:ext>
            </a:extLst>
          </p:cNvPr>
          <p:cNvSpPr txBox="1"/>
          <p:nvPr/>
        </p:nvSpPr>
        <p:spPr>
          <a:xfrm>
            <a:off x="7593496" y="3818576"/>
            <a:ext cx="43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CBE5CF3-4C37-4C1D-AFDB-001DD04599E6}"/>
              </a:ext>
            </a:extLst>
          </p:cNvPr>
          <p:cNvSpPr txBox="1"/>
          <p:nvPr/>
        </p:nvSpPr>
        <p:spPr>
          <a:xfrm>
            <a:off x="7593496" y="4317225"/>
            <a:ext cx="43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aphicFrame>
        <p:nvGraphicFramePr>
          <p:cNvPr id="138" name="Table 21">
            <a:extLst>
              <a:ext uri="{FF2B5EF4-FFF2-40B4-BE49-F238E27FC236}">
                <a16:creationId xmlns:a16="http://schemas.microsoft.com/office/drawing/2014/main" id="{CD21FC29-00C3-40AB-B23E-93A154CD7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681366"/>
              </p:ext>
            </p:extLst>
          </p:nvPr>
        </p:nvGraphicFramePr>
        <p:xfrm>
          <a:off x="2341217" y="5680151"/>
          <a:ext cx="28448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0">
                  <a:extLst>
                    <a:ext uri="{9D8B030D-6E8A-4147-A177-3AD203B41FA5}">
                      <a16:colId xmlns:a16="http://schemas.microsoft.com/office/drawing/2014/main" val="60027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14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Amount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userId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359374"/>
                  </a:ext>
                </a:extLst>
              </a:tr>
            </a:tbl>
          </a:graphicData>
        </a:graphic>
      </p:graphicFrame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43DC10E-76E6-43B1-B416-B3493331A9D5}"/>
              </a:ext>
            </a:extLst>
          </p:cNvPr>
          <p:cNvCxnSpPr/>
          <p:nvPr/>
        </p:nvCxnSpPr>
        <p:spPr>
          <a:xfrm>
            <a:off x="2040835" y="4598356"/>
            <a:ext cx="1046922" cy="1081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67AAB824-9630-43D7-8766-6F9E86C7E88D}"/>
              </a:ext>
            </a:extLst>
          </p:cNvPr>
          <p:cNvSpPr txBox="1"/>
          <p:nvPr/>
        </p:nvSpPr>
        <p:spPr>
          <a:xfrm>
            <a:off x="1497496" y="4810539"/>
            <a:ext cx="43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9767BB0-F227-489E-8CBE-17ABCFDF7B4D}"/>
              </a:ext>
            </a:extLst>
          </p:cNvPr>
          <p:cNvSpPr txBox="1"/>
          <p:nvPr/>
        </p:nvSpPr>
        <p:spPr>
          <a:xfrm>
            <a:off x="3220278" y="5179871"/>
            <a:ext cx="41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0958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36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Student</cp:lastModifiedBy>
  <cp:revision>4</cp:revision>
  <dcterms:created xsi:type="dcterms:W3CDTF">2021-11-24T17:28:46Z</dcterms:created>
  <dcterms:modified xsi:type="dcterms:W3CDTF">2021-11-26T02:30:17Z</dcterms:modified>
</cp:coreProperties>
</file>