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</a:t>
            </a:r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/Sign 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542E-41B6-4F95-ABF3-B7C0BE7E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901408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all Event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1CB74-E122-4E9F-9CEB-A1922E1F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98" y="2160035"/>
            <a:ext cx="6882847" cy="43195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9B5D77-3EDB-47DA-808C-D25699F23DB6}"/>
              </a:ext>
            </a:extLst>
          </p:cNvPr>
          <p:cNvSpPr txBox="1">
            <a:spLocks/>
          </p:cNvSpPr>
          <p:nvPr/>
        </p:nvSpPr>
        <p:spPr>
          <a:xfrm>
            <a:off x="3807516" y="133643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</p:spTree>
    <p:extLst>
      <p:ext uri="{BB962C8B-B14F-4D97-AF65-F5344CB8AC3E}">
        <p14:creationId xmlns:p14="http://schemas.microsoft.com/office/powerpoint/2010/main" val="29295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031A5C-B29F-4294-BD92-1B7F5059EEC7}"/>
              </a:ext>
            </a:extLst>
          </p:cNvPr>
          <p:cNvSpPr txBox="1">
            <a:spLocks/>
          </p:cNvSpPr>
          <p:nvPr/>
        </p:nvSpPr>
        <p:spPr>
          <a:xfrm>
            <a:off x="3624469" y="451695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6A531D-C2F1-404F-B909-195B2417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68" y="1047613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My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08480-D8A7-46AE-BBE6-D414C6DF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7" y="1910505"/>
            <a:ext cx="79248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DF5F52-1026-497E-9F3D-AF1395B778B6}"/>
              </a:ext>
            </a:extLst>
          </p:cNvPr>
          <p:cNvSpPr txBox="1">
            <a:spLocks/>
          </p:cNvSpPr>
          <p:nvPr/>
        </p:nvSpPr>
        <p:spPr>
          <a:xfrm>
            <a:off x="3624469" y="451695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9C1E52-CDD1-453C-8065-3AF582A3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1219460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My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BAB04-4438-488A-9F80-27B43A2D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70" y="1885950"/>
            <a:ext cx="673666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A8DE7A-C837-461B-912B-799BE184EBA8}"/>
              </a:ext>
            </a:extLst>
          </p:cNvPr>
          <p:cNvSpPr txBox="1">
            <a:spLocks/>
          </p:cNvSpPr>
          <p:nvPr/>
        </p:nvSpPr>
        <p:spPr>
          <a:xfrm>
            <a:off x="3794264" y="186652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9C6C85-D664-4EA6-92E3-E70D898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64" y="954417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Find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36577-78C5-4E81-BC42-E6BF20C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9" y="1722181"/>
            <a:ext cx="706299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Mockup on all Event </vt:lpstr>
      <vt:lpstr>Mockup on My Event</vt:lpstr>
      <vt:lpstr>Mockup on My Categories</vt:lpstr>
      <vt:lpstr>Mockup on Find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2021-11-26T02:51:10Z</dcterms:created>
  <dcterms:modified xsi:type="dcterms:W3CDTF">2021-11-30T16:43:42Z</dcterms:modified>
</cp:coreProperties>
</file>